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772400" cy="1005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500"/>
    <a:srgbClr val="963C68"/>
    <a:srgbClr val="FF644C"/>
    <a:srgbClr val="D9E0D9"/>
    <a:srgbClr val="004A77"/>
    <a:srgbClr val="0086D8"/>
    <a:srgbClr val="0068A7"/>
    <a:srgbClr val="0530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3175" cap="flat">
              <a:solidFill>
                <a:srgbClr val="606060"/>
              </a:solidFill>
              <a:prstDash val="solid"/>
              <a:miter lim="400000"/>
            </a:ln>
          </a:left>
          <a:right>
            <a:ln w="3175" cap="flat">
              <a:solidFill>
                <a:srgbClr val="606060"/>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21"/>
    <p:restoredTop sz="96292" autoAdjust="0"/>
  </p:normalViewPr>
  <p:slideViewPr>
    <p:cSldViewPr snapToGrid="0" snapToObjects="1">
      <p:cViewPr>
        <p:scale>
          <a:sx n="106" d="100"/>
          <a:sy n="106" d="100"/>
        </p:scale>
        <p:origin x="1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Shape 15"/>
          <p:cNvSpPr>
            <a:spLocks noGrp="1" noRot="1" noChangeAspect="1"/>
          </p:cNvSpPr>
          <p:nvPr>
            <p:ph type="sldImg"/>
          </p:nvPr>
        </p:nvSpPr>
        <p:spPr>
          <a:xfrm>
            <a:off x="1143000" y="685800"/>
            <a:ext cx="4572000" cy="3429000"/>
          </a:xfrm>
          <a:prstGeom prst="rect">
            <a:avLst/>
          </a:prstGeom>
        </p:spPr>
        <p:txBody>
          <a:bodyPr/>
          <a:lstStyle/>
          <a:p>
            <a:endParaRPr/>
          </a:p>
        </p:txBody>
      </p:sp>
      <p:sp>
        <p:nvSpPr>
          <p:cNvPr id="16" name="Shape 1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en-US" dirty="0"/>
              <a:t>© Copyright </a:t>
            </a:r>
            <a:r>
              <a:rPr lang="en-US" b="1" dirty="0"/>
              <a:t>ResumGO.com</a:t>
            </a:r>
            <a:r>
              <a:rPr lang="en-US" dirty="0"/>
              <a:t> – The free resume template library</a:t>
            </a:r>
          </a:p>
        </p:txBody>
      </p:sp>
    </p:spTree>
    <p:extLst>
      <p:ext uri="{BB962C8B-B14F-4D97-AF65-F5344CB8AC3E}">
        <p14:creationId xmlns:p14="http://schemas.microsoft.com/office/powerpoint/2010/main" val="4229961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C92FA338-174E-2D40-B47D-BC921F5BA7E1}"/>
              </a:ext>
            </a:extLst>
          </p:cNvPr>
          <p:cNvSpPr txBox="1"/>
          <p:nvPr userDrawn="1"/>
        </p:nvSpPr>
        <p:spPr>
          <a:xfrm>
            <a:off x="8077851" y="0"/>
            <a:ext cx="2121094" cy="369332"/>
          </a:xfrm>
          <a:prstGeom prst="rect">
            <a:avLst/>
          </a:prstGeom>
          <a:noFill/>
        </p:spPr>
        <p:txBody>
          <a:bodyPr wrap="none" rtlCol="0">
            <a:spAutoFit/>
          </a:bodyPr>
          <a:lstStyle/>
          <a:p>
            <a:r>
              <a:rPr lang="en-US" sz="1800" b="1" dirty="0">
                <a:latin typeface="+mn-lt"/>
              </a:rPr>
              <a:t>To insert your icons:</a:t>
            </a:r>
          </a:p>
        </p:txBody>
      </p:sp>
      <p:pic>
        <p:nvPicPr>
          <p:cNvPr id="15" name="Picture 14">
            <a:extLst>
              <a:ext uri="{FF2B5EF4-FFF2-40B4-BE49-F238E27FC236}">
                <a16:creationId xmlns:a16="http://schemas.microsoft.com/office/drawing/2014/main" id="{49503CCE-81BA-FC45-BB2A-D3827EA9169E}"/>
              </a:ext>
            </a:extLst>
          </p:cNvPr>
          <p:cNvPicPr>
            <a:picLocks noChangeAspect="1"/>
          </p:cNvPicPr>
          <p:nvPr userDrawn="1"/>
        </p:nvPicPr>
        <p:blipFill>
          <a:blip r:embed="rId2"/>
          <a:stretch>
            <a:fillRect/>
          </a:stretch>
        </p:blipFill>
        <p:spPr>
          <a:xfrm>
            <a:off x="10123920" y="534073"/>
            <a:ext cx="568325" cy="987803"/>
          </a:xfrm>
          <a:prstGeom prst="rect">
            <a:avLst/>
          </a:prstGeom>
        </p:spPr>
      </p:pic>
      <p:sp>
        <p:nvSpPr>
          <p:cNvPr id="16" name="TextBox 15">
            <a:extLst>
              <a:ext uri="{FF2B5EF4-FFF2-40B4-BE49-F238E27FC236}">
                <a16:creationId xmlns:a16="http://schemas.microsoft.com/office/drawing/2014/main" id="{42F0F977-9A54-1147-BC77-8344C4CEBA51}"/>
              </a:ext>
            </a:extLst>
          </p:cNvPr>
          <p:cNvSpPr txBox="1"/>
          <p:nvPr userDrawn="1"/>
        </p:nvSpPr>
        <p:spPr>
          <a:xfrm>
            <a:off x="8089649" y="513987"/>
            <a:ext cx="1939442" cy="369332"/>
          </a:xfrm>
          <a:prstGeom prst="rect">
            <a:avLst/>
          </a:prstGeom>
          <a:noFill/>
        </p:spPr>
        <p:txBody>
          <a:bodyPr wrap="none" rtlCol="0">
            <a:spAutoFit/>
          </a:bodyPr>
          <a:lstStyle/>
          <a:p>
            <a:r>
              <a:rPr lang="en-US" sz="1800" b="0" dirty="0">
                <a:latin typeface="+mn-lt"/>
              </a:rPr>
              <a:t>Go to “Insert”, and</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1pPr>
      <a:lvl2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2pPr>
      <a:lvl3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3pPr>
      <a:lvl4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4pPr>
      <a:lvl5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5pPr>
      <a:lvl6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6pPr>
      <a:lvl7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7pPr>
      <a:lvl8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8pPr>
      <a:lvl9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3DFC2C48-037A-6345-8501-C2FE85E3B376}"/>
              </a:ext>
            </a:extLst>
          </p:cNvPr>
          <p:cNvSpPr txBox="1"/>
          <p:nvPr/>
        </p:nvSpPr>
        <p:spPr>
          <a:xfrm>
            <a:off x="484527" y="931835"/>
            <a:ext cx="3213780" cy="49220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t">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chemeClr val="tx1">
                    <a:lumMod val="95000"/>
                    <a:lumOff val="5000"/>
                  </a:schemeClr>
                </a:solidFill>
                <a:effectLst/>
                <a:uFillTx/>
                <a:latin typeface="Helvetica Neue"/>
                <a:ea typeface="Helvetica Neue"/>
                <a:cs typeface="Helvetica Neue"/>
                <a:sym typeface="Helvetica Neue"/>
              </a:rPr>
              <a:t>John </a:t>
            </a:r>
            <a:r>
              <a:rPr kumimoji="0" lang="en-US" sz="2800" b="1" i="0" u="none" strike="noStrike" cap="none" spc="0" normalizeH="0" baseline="0" dirty="0" err="1">
                <a:ln>
                  <a:noFill/>
                </a:ln>
                <a:solidFill>
                  <a:schemeClr val="tx1">
                    <a:lumMod val="95000"/>
                    <a:lumOff val="5000"/>
                  </a:schemeClr>
                </a:solidFill>
                <a:effectLst/>
                <a:uFillTx/>
                <a:latin typeface="Helvetica Neue"/>
                <a:ea typeface="Helvetica Neue"/>
                <a:cs typeface="Helvetica Neue"/>
                <a:sym typeface="Helvetica Neue"/>
              </a:rPr>
              <a:t>Resumgo</a:t>
            </a:r>
            <a:r>
              <a:rPr kumimoji="0" lang="en-US" sz="2800" b="1" i="0" u="none" strike="noStrike" cap="none" spc="0" normalizeH="0" baseline="0" dirty="0">
                <a:ln>
                  <a:noFill/>
                </a:ln>
                <a:solidFill>
                  <a:schemeClr val="tx1">
                    <a:lumMod val="95000"/>
                    <a:lumOff val="5000"/>
                  </a:schemeClr>
                </a:solidFill>
                <a:effectLst/>
                <a:uFillTx/>
                <a:latin typeface="Helvetica Neue"/>
                <a:ea typeface="Helvetica Neue"/>
                <a:cs typeface="Helvetica Neue"/>
                <a:sym typeface="Helvetica Neue"/>
              </a:rPr>
              <a:t>.</a:t>
            </a:r>
            <a:endParaRPr kumimoji="0" lang="en-US" sz="2800" b="1" i="0" u="none" strike="sngStrike" cap="none" spc="0" normalizeH="0" baseline="0" dirty="0">
              <a:ln>
                <a:noFill/>
              </a:ln>
              <a:solidFill>
                <a:schemeClr val="tx1">
                  <a:lumMod val="95000"/>
                  <a:lumOff val="5000"/>
                </a:schemeClr>
              </a:solidFill>
              <a:effectLst/>
              <a:uFillTx/>
              <a:latin typeface="Helvetica Neue"/>
              <a:ea typeface="Helvetica Neue"/>
              <a:cs typeface="Helvetica Neue"/>
              <a:sym typeface="Helvetica Neue"/>
            </a:endParaRPr>
          </a:p>
        </p:txBody>
      </p:sp>
      <p:sp>
        <p:nvSpPr>
          <p:cNvPr id="206" name="Job Title…">
            <a:extLst>
              <a:ext uri="{FF2B5EF4-FFF2-40B4-BE49-F238E27FC236}">
                <a16:creationId xmlns:a16="http://schemas.microsoft.com/office/drawing/2014/main" id="{44F811B1-81DB-1C4B-BBA3-E0440EB412ED}"/>
              </a:ext>
            </a:extLst>
          </p:cNvPr>
          <p:cNvSpPr txBox="1"/>
          <p:nvPr/>
        </p:nvSpPr>
        <p:spPr>
          <a:xfrm>
            <a:off x="1691421" y="3060615"/>
            <a:ext cx="5457515" cy="1384752"/>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0360" tIns="30360" rIns="30360" bIns="30360">
            <a:spAutoFit/>
          </a:bodyPr>
          <a:lstStyle/>
          <a:p>
            <a:pPr algn="l">
              <a:defRPr sz="1100" cap="all">
                <a:latin typeface="Calibri"/>
                <a:ea typeface="Calibri"/>
                <a:cs typeface="Calibri"/>
                <a:sym typeface="Calibri"/>
              </a:defRPr>
            </a:pPr>
            <a:r>
              <a:rPr lang="en-GB" b="0" noProof="1">
                <a:solidFill>
                  <a:schemeClr val="tx1">
                    <a:lumMod val="95000"/>
                    <a:lumOff val="5000"/>
                  </a:schemeClr>
                </a:solidFill>
                <a:latin typeface="+mn-lt"/>
              </a:rPr>
              <a:t>Job Title - </a:t>
            </a:r>
            <a:r>
              <a:rPr lang="en-GB" sz="1000" b="0" cap="all" noProof="1">
                <a:solidFill>
                  <a:schemeClr val="tx1">
                    <a:lumMod val="95000"/>
                    <a:lumOff val="5000"/>
                  </a:schemeClr>
                </a:solidFill>
                <a:latin typeface="+mn-lt"/>
              </a:rPr>
              <a:t>Company Name</a:t>
            </a:r>
            <a:r>
              <a:rPr lang="en-GB" sz="1000" b="0" noProof="1">
                <a:solidFill>
                  <a:schemeClr val="tx1">
                    <a:lumMod val="95000"/>
                    <a:lumOff val="5000"/>
                  </a:schemeClr>
                </a:solidFill>
                <a:latin typeface="+mn-lt"/>
              </a:rPr>
              <a:t> - City, Country</a:t>
            </a:r>
            <a:br>
              <a:rPr lang="en-GB" b="0" noProof="1">
                <a:solidFill>
                  <a:schemeClr val="tx1">
                    <a:lumMod val="95000"/>
                    <a:lumOff val="5000"/>
                  </a:schemeClr>
                </a:solidFill>
                <a:latin typeface="+mn-lt"/>
              </a:rPr>
            </a:br>
            <a:endParaRPr lang="en-GB" b="0" noProof="1">
              <a:solidFill>
                <a:schemeClr val="tx1">
                  <a:lumMod val="95000"/>
                  <a:lumOff val="5000"/>
                </a:schemeClr>
              </a:solidFill>
              <a:latin typeface="+mn-lt"/>
            </a:endParaRPr>
          </a:p>
          <a:p>
            <a:pPr algn="l">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a:p>
            <a:pPr algn="l">
              <a:lnSpc>
                <a:spcPct val="40000"/>
              </a:lnSpc>
              <a:defRPr sz="1000" b="0">
                <a:latin typeface="Calibri"/>
                <a:ea typeface="Calibri"/>
                <a:cs typeface="Calibri"/>
                <a:sym typeface="Calibri"/>
              </a:defRPr>
            </a:pPr>
            <a:endParaRPr lang="en-GB" b="0" noProof="1">
              <a:solidFill>
                <a:schemeClr val="tx1">
                  <a:lumMod val="95000"/>
                  <a:lumOff val="5000"/>
                </a:schemeClr>
              </a:solidFill>
              <a:latin typeface="+mn-lt"/>
            </a:endParaRPr>
          </a:p>
          <a:p>
            <a:pPr algn="l">
              <a:defRPr sz="1000" b="0">
                <a:latin typeface="Calibri"/>
                <a:ea typeface="Calibri"/>
                <a:cs typeface="Calibri"/>
                <a:sym typeface="Calibri"/>
              </a:defRPr>
            </a:pPr>
            <a:r>
              <a:rPr lang="en-GB" b="0" noProof="1">
                <a:solidFill>
                  <a:schemeClr val="tx1">
                    <a:lumMod val="95000"/>
                    <a:lumOff val="5000"/>
                  </a:schemeClr>
                </a:solidFill>
                <a:latin typeface="+mn-lt"/>
              </a:rPr>
              <a:t>Major accomplishments:</a:t>
            </a:r>
          </a:p>
          <a:p>
            <a:pPr marL="583406" lvl="1" indent="-138906" algn="l">
              <a:buSzPct val="145000"/>
              <a:buChar char="•"/>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a:t>
            </a:r>
          </a:p>
          <a:p>
            <a:pPr marL="583406" lvl="1" indent="-138906" algn="l">
              <a:buSzPct val="145000"/>
              <a:buChar char="•"/>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a:t>
            </a:r>
          </a:p>
        </p:txBody>
      </p:sp>
      <p:sp>
        <p:nvSpPr>
          <p:cNvPr id="207" name="ZoneTexte 7">
            <a:extLst>
              <a:ext uri="{FF2B5EF4-FFF2-40B4-BE49-F238E27FC236}">
                <a16:creationId xmlns:a16="http://schemas.microsoft.com/office/drawing/2014/main" id="{FE601E24-8C3E-0C45-92E5-49B1BB4539AC}"/>
              </a:ext>
            </a:extLst>
          </p:cNvPr>
          <p:cNvSpPr txBox="1"/>
          <p:nvPr/>
        </p:nvSpPr>
        <p:spPr>
          <a:xfrm>
            <a:off x="484527" y="2650943"/>
            <a:ext cx="1570744" cy="307534"/>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1600" b="1" i="0" u="none" strike="noStrike" cap="none" spc="300" normalizeH="0" baseline="0" noProof="1">
                <a:ln>
                  <a:noFill/>
                </a:ln>
                <a:solidFill>
                  <a:schemeClr val="tx1">
                    <a:lumMod val="95000"/>
                    <a:lumOff val="5000"/>
                  </a:schemeClr>
                </a:solidFill>
                <a:effectLst/>
                <a:uFillTx/>
                <a:latin typeface="+mn-lt"/>
                <a:sym typeface="Helvetica Neue"/>
              </a:rPr>
              <a:t>EXPERIENCE</a:t>
            </a:r>
          </a:p>
        </p:txBody>
      </p:sp>
      <p:sp>
        <p:nvSpPr>
          <p:cNvPr id="208" name="ZoneTexte 8">
            <a:extLst>
              <a:ext uri="{FF2B5EF4-FFF2-40B4-BE49-F238E27FC236}">
                <a16:creationId xmlns:a16="http://schemas.microsoft.com/office/drawing/2014/main" id="{F1DA77FE-AD14-DD49-8E02-D14657F1713B}"/>
              </a:ext>
            </a:extLst>
          </p:cNvPr>
          <p:cNvSpPr txBox="1"/>
          <p:nvPr/>
        </p:nvSpPr>
        <p:spPr>
          <a:xfrm>
            <a:off x="514091" y="3053655"/>
            <a:ext cx="812917" cy="36909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tx1">
                    <a:lumMod val="95000"/>
                    <a:lumOff val="5000"/>
                  </a:schemeClr>
                </a:solidFill>
                <a:latin typeface="+mn-lt"/>
              </a:rPr>
              <a:t>Dec. 2012</a:t>
            </a:r>
          </a:p>
          <a:p>
            <a:pPr algn="r"/>
            <a:r>
              <a:rPr lang="en-GB" sz="1000" noProof="1">
                <a:solidFill>
                  <a:schemeClr val="tx1">
                    <a:lumMod val="95000"/>
                    <a:lumOff val="5000"/>
                  </a:schemeClr>
                </a:solidFill>
                <a:latin typeface="+mn-lt"/>
              </a:rPr>
              <a:t>- Present</a:t>
            </a:r>
            <a:endParaRPr kumimoji="0" lang="en-GB" sz="1000" i="0" u="none" strike="noStrike" cap="none" spc="300" normalizeH="0" baseline="0" noProof="1">
              <a:ln>
                <a:noFill/>
              </a:ln>
              <a:solidFill>
                <a:schemeClr val="tx1">
                  <a:lumMod val="95000"/>
                  <a:lumOff val="5000"/>
                </a:schemeClr>
              </a:solidFill>
              <a:effectLst/>
              <a:uFillTx/>
              <a:latin typeface="+mn-lt"/>
              <a:sym typeface="Helvetica Neue"/>
            </a:endParaRPr>
          </a:p>
        </p:txBody>
      </p:sp>
      <p:sp>
        <p:nvSpPr>
          <p:cNvPr id="209" name="Job Title…">
            <a:extLst>
              <a:ext uri="{FF2B5EF4-FFF2-40B4-BE49-F238E27FC236}">
                <a16:creationId xmlns:a16="http://schemas.microsoft.com/office/drawing/2014/main" id="{267CBADF-2289-3D4B-879C-7E88F142E855}"/>
              </a:ext>
            </a:extLst>
          </p:cNvPr>
          <p:cNvSpPr txBox="1"/>
          <p:nvPr/>
        </p:nvSpPr>
        <p:spPr>
          <a:xfrm>
            <a:off x="1691421" y="4522736"/>
            <a:ext cx="5457515" cy="140764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0360" tIns="30360" rIns="30360" bIns="30360">
            <a:spAutoFit/>
          </a:bodyPr>
          <a:lstStyle/>
          <a:p>
            <a:pPr algn="l">
              <a:defRPr sz="1100" cap="all">
                <a:latin typeface="Calibri"/>
                <a:ea typeface="Calibri"/>
                <a:cs typeface="Calibri"/>
                <a:sym typeface="Calibri"/>
              </a:defRPr>
            </a:pPr>
            <a:r>
              <a:rPr lang="en-GB" b="0" noProof="1">
                <a:solidFill>
                  <a:schemeClr val="tx1">
                    <a:lumMod val="95000"/>
                    <a:lumOff val="5000"/>
                  </a:schemeClr>
                </a:solidFill>
                <a:latin typeface="+mn-lt"/>
              </a:rPr>
              <a:t>Job Title - </a:t>
            </a:r>
            <a:r>
              <a:rPr lang="en-GB" sz="1000" b="0" cap="all" noProof="1">
                <a:solidFill>
                  <a:schemeClr val="tx1">
                    <a:lumMod val="95000"/>
                    <a:lumOff val="5000"/>
                  </a:schemeClr>
                </a:solidFill>
                <a:latin typeface="+mn-lt"/>
              </a:rPr>
              <a:t>Company Name</a:t>
            </a:r>
            <a:r>
              <a:rPr lang="en-GB" sz="1000" b="0" noProof="1">
                <a:solidFill>
                  <a:schemeClr val="tx1">
                    <a:lumMod val="95000"/>
                    <a:lumOff val="5000"/>
                  </a:schemeClr>
                </a:solidFill>
                <a:latin typeface="+mn-lt"/>
              </a:rPr>
              <a:t> - City, Country</a:t>
            </a:r>
            <a:br>
              <a:rPr lang="en-GB" b="0" noProof="1">
                <a:solidFill>
                  <a:schemeClr val="tx1">
                    <a:lumMod val="95000"/>
                    <a:lumOff val="5000"/>
                  </a:schemeClr>
                </a:solidFill>
                <a:latin typeface="+mn-lt"/>
              </a:rPr>
            </a:br>
            <a:endParaRPr lang="en-GB" b="0" noProof="1">
              <a:solidFill>
                <a:schemeClr val="tx1">
                  <a:lumMod val="95000"/>
                  <a:lumOff val="5000"/>
                </a:schemeClr>
              </a:solidFill>
              <a:latin typeface="+mn-lt"/>
            </a:endParaRPr>
          </a:p>
          <a:p>
            <a:pPr algn="l">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a:p>
            <a:pPr algn="l">
              <a:lnSpc>
                <a:spcPct val="40000"/>
              </a:lnSpc>
              <a:defRPr sz="1000" b="0">
                <a:latin typeface="Calibri"/>
                <a:ea typeface="Calibri"/>
                <a:cs typeface="Calibri"/>
                <a:sym typeface="Calibri"/>
              </a:defRPr>
            </a:pPr>
            <a:endParaRPr lang="en-GB" b="0" noProof="1">
              <a:solidFill>
                <a:schemeClr val="tx1">
                  <a:lumMod val="95000"/>
                  <a:lumOff val="5000"/>
                </a:schemeClr>
              </a:solidFill>
              <a:latin typeface="+mn-lt"/>
            </a:endParaRPr>
          </a:p>
          <a:p>
            <a:pPr algn="l">
              <a:defRPr sz="1000" b="0">
                <a:latin typeface="Calibri"/>
                <a:ea typeface="Calibri"/>
                <a:cs typeface="Calibri"/>
                <a:sym typeface="Calibri"/>
              </a:defRPr>
            </a:pPr>
            <a:r>
              <a:rPr lang="en-GB" b="0" noProof="1">
                <a:solidFill>
                  <a:schemeClr val="tx1">
                    <a:lumMod val="95000"/>
                    <a:lumOff val="5000"/>
                  </a:schemeClr>
                </a:solidFill>
                <a:latin typeface="+mn-lt"/>
              </a:rPr>
              <a:t>Major accomplishments:</a:t>
            </a:r>
          </a:p>
          <a:p>
            <a:pPr marL="583406" lvl="1" indent="-138906" algn="l">
              <a:buSzPct val="145000"/>
              <a:buChar char="•"/>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a:t>
            </a:r>
          </a:p>
          <a:p>
            <a:pPr marL="583406" lvl="1" indent="-138906" algn="l">
              <a:buSzPct val="145000"/>
              <a:buChar char="•"/>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a:t>
            </a:r>
          </a:p>
        </p:txBody>
      </p:sp>
      <p:sp>
        <p:nvSpPr>
          <p:cNvPr id="210" name="ZoneTexte 10">
            <a:extLst>
              <a:ext uri="{FF2B5EF4-FFF2-40B4-BE49-F238E27FC236}">
                <a16:creationId xmlns:a16="http://schemas.microsoft.com/office/drawing/2014/main" id="{698DA168-BEE3-6D47-ABEB-6DDCCDAC8DEF}"/>
              </a:ext>
            </a:extLst>
          </p:cNvPr>
          <p:cNvSpPr txBox="1"/>
          <p:nvPr/>
        </p:nvSpPr>
        <p:spPr>
          <a:xfrm>
            <a:off x="514091" y="4524480"/>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tx1">
                    <a:lumMod val="95000"/>
                    <a:lumOff val="5000"/>
                  </a:schemeClr>
                </a:solidFill>
                <a:latin typeface="+mn-lt"/>
              </a:rPr>
              <a:t>2006 - 2012</a:t>
            </a:r>
            <a:endParaRPr kumimoji="0" lang="en-GB" sz="1000" i="0" u="none" strike="noStrike" cap="none" spc="300" normalizeH="0" baseline="0" noProof="1">
              <a:ln>
                <a:noFill/>
              </a:ln>
              <a:solidFill>
                <a:schemeClr val="tx1">
                  <a:lumMod val="95000"/>
                  <a:lumOff val="5000"/>
                </a:schemeClr>
              </a:solidFill>
              <a:effectLst/>
              <a:uFillTx/>
              <a:latin typeface="+mn-lt"/>
              <a:sym typeface="Helvetica Neue"/>
            </a:endParaRPr>
          </a:p>
        </p:txBody>
      </p:sp>
      <p:sp>
        <p:nvSpPr>
          <p:cNvPr id="211" name="Job Title…">
            <a:extLst>
              <a:ext uri="{FF2B5EF4-FFF2-40B4-BE49-F238E27FC236}">
                <a16:creationId xmlns:a16="http://schemas.microsoft.com/office/drawing/2014/main" id="{ABA5CC19-0722-E943-A549-927E7C7121C5}"/>
              </a:ext>
            </a:extLst>
          </p:cNvPr>
          <p:cNvSpPr txBox="1"/>
          <p:nvPr/>
        </p:nvSpPr>
        <p:spPr>
          <a:xfrm>
            <a:off x="1691421" y="6609282"/>
            <a:ext cx="5104463" cy="861532"/>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0360" tIns="30360" rIns="30360" bIns="30360">
            <a:spAutoFit/>
          </a:bodyPr>
          <a:lstStyle/>
          <a:p>
            <a:pPr algn="l">
              <a:defRPr sz="1100" cap="all">
                <a:latin typeface="Calibri"/>
                <a:ea typeface="Calibri"/>
                <a:cs typeface="Calibri"/>
                <a:sym typeface="Calibri"/>
              </a:defRPr>
            </a:pPr>
            <a:r>
              <a:rPr lang="en-GB" b="0" noProof="1">
                <a:solidFill>
                  <a:schemeClr val="tx1">
                    <a:lumMod val="95000"/>
                    <a:lumOff val="5000"/>
                  </a:schemeClr>
                </a:solidFill>
                <a:latin typeface="+mn-lt"/>
              </a:rPr>
              <a:t>DIPLOMA - </a:t>
            </a:r>
            <a:r>
              <a:rPr lang="en-GB" sz="1000" b="0" cap="all" noProof="1">
                <a:solidFill>
                  <a:schemeClr val="tx1">
                    <a:lumMod val="95000"/>
                    <a:lumOff val="5000"/>
                  </a:schemeClr>
                </a:solidFill>
                <a:latin typeface="+mn-lt"/>
              </a:rPr>
              <a:t>SCHOOL Name</a:t>
            </a:r>
            <a:r>
              <a:rPr lang="en-GB" sz="1000" b="0" noProof="1">
                <a:solidFill>
                  <a:schemeClr val="tx1">
                    <a:lumMod val="95000"/>
                    <a:lumOff val="5000"/>
                  </a:schemeClr>
                </a:solidFill>
                <a:latin typeface="+mn-lt"/>
              </a:rPr>
              <a:t> - City, Country</a:t>
            </a:r>
            <a:br>
              <a:rPr lang="en-GB" b="0" noProof="1">
                <a:solidFill>
                  <a:schemeClr val="tx1">
                    <a:lumMod val="95000"/>
                    <a:lumOff val="5000"/>
                  </a:schemeClr>
                </a:solidFill>
                <a:latin typeface="+mn-lt"/>
              </a:rPr>
            </a:br>
            <a:endParaRPr lang="en-GB" b="0" noProof="1">
              <a:solidFill>
                <a:schemeClr val="tx1">
                  <a:lumMod val="95000"/>
                  <a:lumOff val="5000"/>
                </a:schemeClr>
              </a:solidFill>
              <a:latin typeface="+mn-lt"/>
            </a:endParaRPr>
          </a:p>
          <a:p>
            <a:pPr algn="l">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p:txBody>
      </p:sp>
      <p:sp>
        <p:nvSpPr>
          <p:cNvPr id="212" name="ZoneTexte 13">
            <a:extLst>
              <a:ext uri="{FF2B5EF4-FFF2-40B4-BE49-F238E27FC236}">
                <a16:creationId xmlns:a16="http://schemas.microsoft.com/office/drawing/2014/main" id="{72E87A4C-7659-9243-B4EB-EECEF36EFD22}"/>
              </a:ext>
            </a:extLst>
          </p:cNvPr>
          <p:cNvSpPr txBox="1"/>
          <p:nvPr/>
        </p:nvSpPr>
        <p:spPr>
          <a:xfrm>
            <a:off x="514091" y="6614585"/>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tx1">
                    <a:lumMod val="95000"/>
                    <a:lumOff val="5000"/>
                  </a:schemeClr>
                </a:solidFill>
                <a:latin typeface="+mn-lt"/>
              </a:rPr>
              <a:t>2005</a:t>
            </a:r>
            <a:endParaRPr kumimoji="0" lang="en-GB" sz="1000" i="0" u="none" strike="noStrike" cap="none" spc="300" normalizeH="0" baseline="0" noProof="1">
              <a:ln>
                <a:noFill/>
              </a:ln>
              <a:solidFill>
                <a:schemeClr val="tx1">
                  <a:lumMod val="95000"/>
                  <a:lumOff val="5000"/>
                </a:schemeClr>
              </a:solidFill>
              <a:effectLst/>
              <a:uFillTx/>
              <a:latin typeface="+mn-lt"/>
              <a:sym typeface="Helvetica Neue"/>
            </a:endParaRPr>
          </a:p>
        </p:txBody>
      </p:sp>
      <p:sp>
        <p:nvSpPr>
          <p:cNvPr id="213" name="ZoneTexte 15">
            <a:extLst>
              <a:ext uri="{FF2B5EF4-FFF2-40B4-BE49-F238E27FC236}">
                <a16:creationId xmlns:a16="http://schemas.microsoft.com/office/drawing/2014/main" id="{9C63A064-151F-CB44-B3D6-781E9C185916}"/>
              </a:ext>
            </a:extLst>
          </p:cNvPr>
          <p:cNvSpPr txBox="1"/>
          <p:nvPr/>
        </p:nvSpPr>
        <p:spPr>
          <a:xfrm>
            <a:off x="514091" y="7636768"/>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tx1">
                    <a:lumMod val="95000"/>
                    <a:lumOff val="5000"/>
                  </a:schemeClr>
                </a:solidFill>
                <a:latin typeface="+mn-lt"/>
              </a:rPr>
              <a:t>2002</a:t>
            </a:r>
            <a:endParaRPr kumimoji="0" lang="en-GB" sz="1000" i="0" u="none" strike="noStrike" cap="none" spc="300" normalizeH="0" baseline="0" noProof="1">
              <a:ln>
                <a:noFill/>
              </a:ln>
              <a:solidFill>
                <a:schemeClr val="tx1">
                  <a:lumMod val="95000"/>
                  <a:lumOff val="5000"/>
                </a:schemeClr>
              </a:solidFill>
              <a:effectLst/>
              <a:uFillTx/>
              <a:latin typeface="+mn-lt"/>
              <a:sym typeface="Helvetica Neue"/>
            </a:endParaRPr>
          </a:p>
        </p:txBody>
      </p:sp>
      <p:sp>
        <p:nvSpPr>
          <p:cNvPr id="214" name="ZoneTexte 108">
            <a:extLst>
              <a:ext uri="{FF2B5EF4-FFF2-40B4-BE49-F238E27FC236}">
                <a16:creationId xmlns:a16="http://schemas.microsoft.com/office/drawing/2014/main" id="{686E2E89-6823-BB49-BF5A-162832D90F4E}"/>
              </a:ext>
            </a:extLst>
          </p:cNvPr>
          <p:cNvSpPr txBox="1"/>
          <p:nvPr/>
        </p:nvSpPr>
        <p:spPr>
          <a:xfrm>
            <a:off x="772209" y="9312969"/>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tx1">
                    <a:lumMod val="95000"/>
                    <a:lumOff val="5000"/>
                  </a:schemeClr>
                </a:solidFill>
                <a:latin typeface="+mn-lt"/>
              </a:rPr>
              <a:t>#SKILL 1 (100%)</a:t>
            </a:r>
            <a:endParaRPr kumimoji="0" lang="en-US" sz="1000" i="0" u="none" strike="noStrike" cap="none" normalizeH="0" baseline="0" noProof="1">
              <a:ln>
                <a:noFill/>
              </a:ln>
              <a:solidFill>
                <a:schemeClr val="tx1">
                  <a:lumMod val="95000"/>
                  <a:lumOff val="5000"/>
                </a:schemeClr>
              </a:solidFill>
              <a:effectLst/>
              <a:uFillTx/>
              <a:latin typeface="+mn-lt"/>
              <a:sym typeface="Helvetica Neue"/>
            </a:endParaRPr>
          </a:p>
        </p:txBody>
      </p:sp>
      <p:sp>
        <p:nvSpPr>
          <p:cNvPr id="216" name="ZoneTexte 7">
            <a:extLst>
              <a:ext uri="{FF2B5EF4-FFF2-40B4-BE49-F238E27FC236}">
                <a16:creationId xmlns:a16="http://schemas.microsoft.com/office/drawing/2014/main" id="{F84D026C-E744-254B-9A15-F3D5B84F8C13}"/>
              </a:ext>
            </a:extLst>
          </p:cNvPr>
          <p:cNvSpPr txBox="1"/>
          <p:nvPr/>
        </p:nvSpPr>
        <p:spPr>
          <a:xfrm>
            <a:off x="484527" y="6177375"/>
            <a:ext cx="1458010" cy="307534"/>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1600" b="1" i="0" u="none" strike="noStrike" cap="none" spc="300" normalizeH="0" baseline="0" noProof="1">
                <a:ln>
                  <a:noFill/>
                </a:ln>
                <a:solidFill>
                  <a:schemeClr val="tx1">
                    <a:lumMod val="95000"/>
                    <a:lumOff val="5000"/>
                  </a:schemeClr>
                </a:solidFill>
                <a:effectLst/>
                <a:uFillTx/>
                <a:latin typeface="+mn-lt"/>
                <a:sym typeface="Helvetica Neue"/>
              </a:rPr>
              <a:t>EDUCATION</a:t>
            </a:r>
          </a:p>
        </p:txBody>
      </p:sp>
      <p:sp>
        <p:nvSpPr>
          <p:cNvPr id="218" name="Job Title…">
            <a:extLst>
              <a:ext uri="{FF2B5EF4-FFF2-40B4-BE49-F238E27FC236}">
                <a16:creationId xmlns:a16="http://schemas.microsoft.com/office/drawing/2014/main" id="{6DBA6516-B777-204C-ACEC-C173841D16F5}"/>
              </a:ext>
            </a:extLst>
          </p:cNvPr>
          <p:cNvSpPr txBox="1"/>
          <p:nvPr/>
        </p:nvSpPr>
        <p:spPr>
          <a:xfrm>
            <a:off x="1691421" y="7628841"/>
            <a:ext cx="5457515" cy="861532"/>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0360" tIns="30360" rIns="30360" bIns="30360">
            <a:spAutoFit/>
          </a:bodyPr>
          <a:lstStyle/>
          <a:p>
            <a:pPr algn="l">
              <a:defRPr sz="1100" cap="all">
                <a:latin typeface="Calibri"/>
                <a:ea typeface="Calibri"/>
                <a:cs typeface="Calibri"/>
                <a:sym typeface="Calibri"/>
              </a:defRPr>
            </a:pPr>
            <a:r>
              <a:rPr lang="en-GB" b="0" noProof="1">
                <a:solidFill>
                  <a:schemeClr val="tx1">
                    <a:lumMod val="95000"/>
                    <a:lumOff val="5000"/>
                  </a:schemeClr>
                </a:solidFill>
                <a:latin typeface="+mn-lt"/>
              </a:rPr>
              <a:t>DIPLOMA - </a:t>
            </a:r>
            <a:r>
              <a:rPr lang="en-GB" sz="1000" b="0" cap="all" noProof="1">
                <a:solidFill>
                  <a:schemeClr val="tx1">
                    <a:lumMod val="95000"/>
                    <a:lumOff val="5000"/>
                  </a:schemeClr>
                </a:solidFill>
                <a:latin typeface="+mn-lt"/>
              </a:rPr>
              <a:t>SCHOOL Name</a:t>
            </a:r>
            <a:r>
              <a:rPr lang="en-GB" sz="1000" b="0" noProof="1">
                <a:solidFill>
                  <a:schemeClr val="tx1">
                    <a:lumMod val="95000"/>
                    <a:lumOff val="5000"/>
                  </a:schemeClr>
                </a:solidFill>
                <a:latin typeface="+mn-lt"/>
              </a:rPr>
              <a:t> - City, Country</a:t>
            </a:r>
            <a:br>
              <a:rPr lang="en-GB" b="0" noProof="1">
                <a:solidFill>
                  <a:schemeClr val="tx1">
                    <a:lumMod val="95000"/>
                    <a:lumOff val="5000"/>
                  </a:schemeClr>
                </a:solidFill>
                <a:latin typeface="+mn-lt"/>
              </a:rPr>
            </a:br>
            <a:endParaRPr lang="en-GB" b="0" noProof="1">
              <a:solidFill>
                <a:schemeClr val="tx1">
                  <a:lumMod val="95000"/>
                  <a:lumOff val="5000"/>
                </a:schemeClr>
              </a:solidFill>
              <a:latin typeface="+mn-lt"/>
            </a:endParaRPr>
          </a:p>
          <a:p>
            <a:pPr algn="l">
              <a:defRPr sz="1000" b="0">
                <a:latin typeface="Calibri"/>
                <a:ea typeface="Calibri"/>
                <a:cs typeface="Calibri"/>
                <a:sym typeface="Calibri"/>
              </a:defRPr>
            </a:pPr>
            <a:r>
              <a:rPr lang="en-GB" b="0" noProof="1">
                <a:solidFill>
                  <a:schemeClr val="tx1">
                    <a:lumMod val="95000"/>
                    <a:lumOff val="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p:txBody>
      </p:sp>
      <p:sp>
        <p:nvSpPr>
          <p:cNvPr id="221" name="ZoneTexte 7">
            <a:extLst>
              <a:ext uri="{FF2B5EF4-FFF2-40B4-BE49-F238E27FC236}">
                <a16:creationId xmlns:a16="http://schemas.microsoft.com/office/drawing/2014/main" id="{64D9AA4E-9C27-CB43-AF4A-59F90BEE8D03}"/>
              </a:ext>
            </a:extLst>
          </p:cNvPr>
          <p:cNvSpPr txBox="1"/>
          <p:nvPr/>
        </p:nvSpPr>
        <p:spPr>
          <a:xfrm>
            <a:off x="484527" y="8647297"/>
            <a:ext cx="916455" cy="307534"/>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en-US" sz="1600" spc="300" noProof="1">
                <a:solidFill>
                  <a:schemeClr val="tx1">
                    <a:lumMod val="95000"/>
                    <a:lumOff val="5000"/>
                  </a:schemeClr>
                </a:solidFill>
                <a:latin typeface="+mn-lt"/>
              </a:rPr>
              <a:t>SKILLS</a:t>
            </a:r>
            <a:endParaRPr kumimoji="0" lang="en-US" sz="1600" b="1" i="0" u="none" strike="noStrike" cap="none" spc="300" normalizeH="0" baseline="0" noProof="1">
              <a:ln>
                <a:noFill/>
              </a:ln>
              <a:solidFill>
                <a:schemeClr val="tx1">
                  <a:lumMod val="95000"/>
                  <a:lumOff val="5000"/>
                </a:schemeClr>
              </a:solidFill>
              <a:effectLst/>
              <a:uFillTx/>
              <a:latin typeface="+mn-lt"/>
              <a:sym typeface="Helvetica Neue"/>
            </a:endParaRPr>
          </a:p>
        </p:txBody>
      </p:sp>
      <p:sp>
        <p:nvSpPr>
          <p:cNvPr id="222" name="ZoneTexte 108">
            <a:extLst>
              <a:ext uri="{FF2B5EF4-FFF2-40B4-BE49-F238E27FC236}">
                <a16:creationId xmlns:a16="http://schemas.microsoft.com/office/drawing/2014/main" id="{9D098E95-6FFC-A44C-8B8C-D7B98BF27B0C}"/>
              </a:ext>
            </a:extLst>
          </p:cNvPr>
          <p:cNvSpPr txBox="1"/>
          <p:nvPr/>
        </p:nvSpPr>
        <p:spPr>
          <a:xfrm>
            <a:off x="2091085" y="9312969"/>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tx1">
                    <a:lumMod val="95000"/>
                    <a:lumOff val="5000"/>
                  </a:schemeClr>
                </a:solidFill>
                <a:latin typeface="+mn-lt"/>
              </a:rPr>
              <a:t>#SKILL 2 (100%)</a:t>
            </a:r>
            <a:endParaRPr kumimoji="0" lang="en-US" sz="1000" i="0" u="none" strike="noStrike" cap="none" normalizeH="0" baseline="0" noProof="1">
              <a:ln>
                <a:noFill/>
              </a:ln>
              <a:solidFill>
                <a:schemeClr val="tx1">
                  <a:lumMod val="95000"/>
                  <a:lumOff val="5000"/>
                </a:schemeClr>
              </a:solidFill>
              <a:effectLst/>
              <a:uFillTx/>
              <a:latin typeface="+mn-lt"/>
              <a:sym typeface="Helvetica Neue"/>
            </a:endParaRPr>
          </a:p>
        </p:txBody>
      </p:sp>
      <p:sp>
        <p:nvSpPr>
          <p:cNvPr id="223" name="ZoneTexte 108">
            <a:extLst>
              <a:ext uri="{FF2B5EF4-FFF2-40B4-BE49-F238E27FC236}">
                <a16:creationId xmlns:a16="http://schemas.microsoft.com/office/drawing/2014/main" id="{9063BF72-2C75-D542-91FC-58FD34856857}"/>
              </a:ext>
            </a:extLst>
          </p:cNvPr>
          <p:cNvSpPr txBox="1"/>
          <p:nvPr/>
        </p:nvSpPr>
        <p:spPr>
          <a:xfrm>
            <a:off x="3409961" y="9312969"/>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tx1">
                    <a:lumMod val="95000"/>
                    <a:lumOff val="5000"/>
                  </a:schemeClr>
                </a:solidFill>
                <a:latin typeface="+mn-lt"/>
              </a:rPr>
              <a:t>#SKILL 3 (80%)</a:t>
            </a:r>
            <a:endParaRPr kumimoji="0" lang="en-US" sz="1000" i="0" u="none" strike="noStrike" cap="none" normalizeH="0" baseline="0" noProof="1">
              <a:ln>
                <a:noFill/>
              </a:ln>
              <a:solidFill>
                <a:schemeClr val="tx1">
                  <a:lumMod val="95000"/>
                  <a:lumOff val="5000"/>
                </a:schemeClr>
              </a:solidFill>
              <a:effectLst/>
              <a:uFillTx/>
              <a:latin typeface="+mn-lt"/>
              <a:sym typeface="Helvetica Neue"/>
            </a:endParaRPr>
          </a:p>
        </p:txBody>
      </p:sp>
      <p:sp>
        <p:nvSpPr>
          <p:cNvPr id="224" name="ZoneTexte 108">
            <a:extLst>
              <a:ext uri="{FF2B5EF4-FFF2-40B4-BE49-F238E27FC236}">
                <a16:creationId xmlns:a16="http://schemas.microsoft.com/office/drawing/2014/main" id="{0A799EF3-C37C-1049-84EE-13F892CE6EF5}"/>
              </a:ext>
            </a:extLst>
          </p:cNvPr>
          <p:cNvSpPr txBox="1"/>
          <p:nvPr/>
        </p:nvSpPr>
        <p:spPr>
          <a:xfrm>
            <a:off x="4728837" y="9312969"/>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tx1">
                    <a:lumMod val="95000"/>
                    <a:lumOff val="5000"/>
                  </a:schemeClr>
                </a:solidFill>
                <a:latin typeface="+mn-lt"/>
              </a:rPr>
              <a:t>#SKILL 4 (70%)</a:t>
            </a:r>
            <a:endParaRPr kumimoji="0" lang="en-US" sz="1000" i="0" u="none" strike="noStrike" cap="none" normalizeH="0" baseline="0" noProof="1">
              <a:ln>
                <a:noFill/>
              </a:ln>
              <a:solidFill>
                <a:schemeClr val="tx1">
                  <a:lumMod val="95000"/>
                  <a:lumOff val="5000"/>
                </a:schemeClr>
              </a:solidFill>
              <a:effectLst/>
              <a:uFillTx/>
              <a:latin typeface="+mn-lt"/>
              <a:sym typeface="Helvetica Neue"/>
            </a:endParaRPr>
          </a:p>
        </p:txBody>
      </p:sp>
      <p:sp>
        <p:nvSpPr>
          <p:cNvPr id="225" name="ZoneTexte 108">
            <a:extLst>
              <a:ext uri="{FF2B5EF4-FFF2-40B4-BE49-F238E27FC236}">
                <a16:creationId xmlns:a16="http://schemas.microsoft.com/office/drawing/2014/main" id="{93B3A09D-A6C1-2141-A8A1-C5CBC7A24D26}"/>
              </a:ext>
            </a:extLst>
          </p:cNvPr>
          <p:cNvSpPr txBox="1"/>
          <p:nvPr/>
        </p:nvSpPr>
        <p:spPr>
          <a:xfrm>
            <a:off x="6047711" y="9312969"/>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tx1">
                    <a:lumMod val="95000"/>
                    <a:lumOff val="5000"/>
                  </a:schemeClr>
                </a:solidFill>
                <a:latin typeface="+mn-lt"/>
              </a:rPr>
              <a:t>#SKILL 5 (70%)</a:t>
            </a:r>
            <a:endParaRPr kumimoji="0" lang="en-US" sz="1000" i="0" u="none" strike="noStrike" cap="none" normalizeH="0" baseline="0" noProof="1">
              <a:ln>
                <a:noFill/>
              </a:ln>
              <a:solidFill>
                <a:schemeClr val="tx1">
                  <a:lumMod val="95000"/>
                  <a:lumOff val="5000"/>
                </a:schemeClr>
              </a:solidFill>
              <a:effectLst/>
              <a:uFillTx/>
              <a:latin typeface="+mn-lt"/>
              <a:sym typeface="Helvetica Neue"/>
            </a:endParaRPr>
          </a:p>
        </p:txBody>
      </p:sp>
      <p:sp>
        <p:nvSpPr>
          <p:cNvPr id="234" name="ZoneTexte 35">
            <a:extLst>
              <a:ext uri="{FF2B5EF4-FFF2-40B4-BE49-F238E27FC236}">
                <a16:creationId xmlns:a16="http://schemas.microsoft.com/office/drawing/2014/main" id="{92E23EE9-66ED-B749-9559-25C2DEF760AB}"/>
              </a:ext>
            </a:extLst>
          </p:cNvPr>
          <p:cNvSpPr txBox="1"/>
          <p:nvPr/>
        </p:nvSpPr>
        <p:spPr>
          <a:xfrm>
            <a:off x="5333565" y="848852"/>
            <a:ext cx="1228299"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800" b="0" i="0" u="none" strike="noStrike" kern="0" cap="none" spc="300" normalizeH="0" baseline="0">
                <a:ln>
                  <a:noFill/>
                </a:ln>
                <a:solidFill>
                  <a:schemeClr val="tx1">
                    <a:lumMod val="65000"/>
                    <a:lumOff val="35000"/>
                  </a:schemeClr>
                </a:solidFill>
                <a:effectLst/>
                <a:uLnTx/>
                <a:uFillTx/>
                <a:latin typeface="+mj-lt"/>
                <a:sym typeface="Helvetica Neue"/>
              </a:rPr>
              <a:t>(123) 456-7890</a:t>
            </a:r>
            <a:endParaRPr kumimoji="0" lang="en-GB" sz="800" b="0" i="0" u="none" strike="noStrike" kern="0" cap="none" spc="300" normalizeH="0" baseline="0" dirty="0">
              <a:ln>
                <a:noFill/>
              </a:ln>
              <a:solidFill>
                <a:schemeClr val="tx1">
                  <a:lumMod val="65000"/>
                  <a:lumOff val="35000"/>
                </a:schemeClr>
              </a:solidFill>
              <a:effectLst/>
              <a:uLnTx/>
              <a:uFillTx/>
              <a:latin typeface="+mj-lt"/>
              <a:sym typeface="Helvetica Neue"/>
            </a:endParaRPr>
          </a:p>
        </p:txBody>
      </p:sp>
      <p:sp>
        <p:nvSpPr>
          <p:cNvPr id="235" name="ZoneTexte 36">
            <a:extLst>
              <a:ext uri="{FF2B5EF4-FFF2-40B4-BE49-F238E27FC236}">
                <a16:creationId xmlns:a16="http://schemas.microsoft.com/office/drawing/2014/main" id="{60B319D5-C774-2444-90B2-EB27121874DF}"/>
              </a:ext>
            </a:extLst>
          </p:cNvPr>
          <p:cNvSpPr txBox="1"/>
          <p:nvPr/>
        </p:nvSpPr>
        <p:spPr>
          <a:xfrm>
            <a:off x="5333565" y="1149875"/>
            <a:ext cx="1784542"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800" b="0" i="0" u="none" strike="noStrike" kern="0" cap="none" spc="300" normalizeH="0" baseline="0" dirty="0">
                <a:ln>
                  <a:noFill/>
                </a:ln>
                <a:solidFill>
                  <a:schemeClr val="tx1">
                    <a:lumMod val="65000"/>
                    <a:lumOff val="35000"/>
                  </a:schemeClr>
                </a:solidFill>
                <a:effectLst/>
                <a:uLnTx/>
                <a:uFillTx/>
                <a:latin typeface="+mj-lt"/>
                <a:sym typeface="Helvetica Neue"/>
              </a:rPr>
              <a:t>EMAIL@ADDRDESS.COM</a:t>
            </a:r>
          </a:p>
        </p:txBody>
      </p:sp>
      <p:sp>
        <p:nvSpPr>
          <p:cNvPr id="236" name="ZoneTexte 38">
            <a:extLst>
              <a:ext uri="{FF2B5EF4-FFF2-40B4-BE49-F238E27FC236}">
                <a16:creationId xmlns:a16="http://schemas.microsoft.com/office/drawing/2014/main" id="{18BD7343-B203-154F-899B-0D9A139DE548}"/>
              </a:ext>
            </a:extLst>
          </p:cNvPr>
          <p:cNvSpPr txBox="1"/>
          <p:nvPr/>
        </p:nvSpPr>
        <p:spPr>
          <a:xfrm>
            <a:off x="5333565" y="448287"/>
            <a:ext cx="1651492" cy="30753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800" b="0" i="0" u="none" strike="noStrike" kern="0" cap="none" spc="300" normalizeH="0" baseline="0">
                <a:ln>
                  <a:noFill/>
                </a:ln>
                <a:solidFill>
                  <a:schemeClr val="tx1">
                    <a:lumMod val="65000"/>
                    <a:lumOff val="35000"/>
                  </a:schemeClr>
                </a:solidFill>
                <a:effectLst/>
                <a:uLnTx/>
                <a:uFillTx/>
                <a:latin typeface="+mj-lt"/>
                <a:sym typeface="Helvetica Neue"/>
              </a:rPr>
              <a:t>STREET ADDRESS</a:t>
            </a:r>
            <a:br>
              <a:rPr kumimoji="0" lang="en-GB" sz="800" b="0" i="0" u="none" strike="noStrike" kern="0" cap="none" spc="300" normalizeH="0" baseline="0">
                <a:ln>
                  <a:noFill/>
                </a:ln>
                <a:solidFill>
                  <a:schemeClr val="tx1">
                    <a:lumMod val="65000"/>
                    <a:lumOff val="35000"/>
                  </a:schemeClr>
                </a:solidFill>
                <a:effectLst/>
                <a:uLnTx/>
                <a:uFillTx/>
                <a:latin typeface="+mj-lt"/>
                <a:sym typeface="Helvetica Neue"/>
              </a:rPr>
            </a:br>
            <a:r>
              <a:rPr kumimoji="0" lang="en-GB" sz="800" b="0" i="0" u="none" strike="noStrike" kern="0" cap="none" spc="300" normalizeH="0" baseline="0">
                <a:ln>
                  <a:noFill/>
                </a:ln>
                <a:solidFill>
                  <a:schemeClr val="tx1">
                    <a:lumMod val="65000"/>
                    <a:lumOff val="35000"/>
                  </a:schemeClr>
                </a:solidFill>
                <a:effectLst/>
                <a:uLnTx/>
                <a:uFillTx/>
                <a:latin typeface="+mj-lt"/>
                <a:sym typeface="Helvetica Neue"/>
              </a:rPr>
              <a:t>CITY STATE ZIP CODE</a:t>
            </a:r>
            <a:endParaRPr kumimoji="0" lang="en-GB" sz="800" b="0" i="0" u="none" strike="noStrike" kern="0" cap="none" spc="300" normalizeH="0" baseline="0" dirty="0">
              <a:ln>
                <a:noFill/>
              </a:ln>
              <a:solidFill>
                <a:schemeClr val="tx1">
                  <a:lumMod val="65000"/>
                  <a:lumOff val="35000"/>
                </a:schemeClr>
              </a:solidFill>
              <a:effectLst/>
              <a:uLnTx/>
              <a:uFillTx/>
              <a:latin typeface="+mj-lt"/>
              <a:sym typeface="Helvetica Neue"/>
            </a:endParaRPr>
          </a:p>
        </p:txBody>
      </p:sp>
      <p:sp>
        <p:nvSpPr>
          <p:cNvPr id="38" name="ZoneTexte 35">
            <a:extLst>
              <a:ext uri="{FF2B5EF4-FFF2-40B4-BE49-F238E27FC236}">
                <a16:creationId xmlns:a16="http://schemas.microsoft.com/office/drawing/2014/main" id="{3E5EA13A-409A-BB45-B3B9-F9E2ADABCB72}"/>
              </a:ext>
            </a:extLst>
          </p:cNvPr>
          <p:cNvSpPr txBox="1"/>
          <p:nvPr/>
        </p:nvSpPr>
        <p:spPr>
          <a:xfrm>
            <a:off x="490017" y="356842"/>
            <a:ext cx="1491193"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800" b="0" i="0" u="none" strike="noStrike" kern="0" cap="none" spc="300" normalizeH="0" baseline="0" dirty="0">
                <a:ln>
                  <a:noFill/>
                </a:ln>
                <a:solidFill>
                  <a:schemeClr val="tx1">
                    <a:lumMod val="95000"/>
                    <a:lumOff val="5000"/>
                  </a:schemeClr>
                </a:solidFill>
                <a:effectLst/>
                <a:uLnTx/>
                <a:uFillTx/>
                <a:latin typeface="+mj-lt"/>
                <a:sym typeface="Helvetica Neue"/>
              </a:rPr>
              <a:t>GRAPHIC DESIGNER</a:t>
            </a:r>
          </a:p>
        </p:txBody>
      </p:sp>
      <p:sp>
        <p:nvSpPr>
          <p:cNvPr id="40" name="ZoneTexte 35">
            <a:extLst>
              <a:ext uri="{FF2B5EF4-FFF2-40B4-BE49-F238E27FC236}">
                <a16:creationId xmlns:a16="http://schemas.microsoft.com/office/drawing/2014/main" id="{9FE9E0C1-2061-434F-9BDC-B6B43223FB81}"/>
              </a:ext>
            </a:extLst>
          </p:cNvPr>
          <p:cNvSpPr txBox="1"/>
          <p:nvPr/>
        </p:nvSpPr>
        <p:spPr>
          <a:xfrm>
            <a:off x="5119558" y="848852"/>
            <a:ext cx="149479"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r" defTabSz="602456" eaLnBrk="1" fontAlgn="auto" latinLnBrk="0" hangingPunct="0">
              <a:lnSpc>
                <a:spcPct val="100000"/>
              </a:lnSpc>
              <a:spcBef>
                <a:spcPts val="0"/>
              </a:spcBef>
              <a:spcAft>
                <a:spcPts val="0"/>
              </a:spcAft>
              <a:buClrTx/>
              <a:buSzTx/>
              <a:buFontTx/>
              <a:buNone/>
              <a:tabLst/>
              <a:defRPr/>
            </a:pPr>
            <a:r>
              <a:rPr kumimoji="0" lang="en-US" sz="800" i="0" u="none" strike="noStrike" kern="0" cap="none" spc="300" normalizeH="0" baseline="0" dirty="0">
                <a:ln>
                  <a:noFill/>
                </a:ln>
                <a:solidFill>
                  <a:schemeClr val="tx1">
                    <a:lumMod val="65000"/>
                    <a:lumOff val="35000"/>
                  </a:schemeClr>
                </a:solidFill>
                <a:effectLst/>
                <a:uLnTx/>
                <a:uFillTx/>
                <a:latin typeface="+mj-lt"/>
                <a:sym typeface="Helvetica Neue"/>
              </a:rPr>
              <a:t>T</a:t>
            </a:r>
          </a:p>
        </p:txBody>
      </p:sp>
      <p:sp>
        <p:nvSpPr>
          <p:cNvPr id="42" name="ZoneTexte 36">
            <a:extLst>
              <a:ext uri="{FF2B5EF4-FFF2-40B4-BE49-F238E27FC236}">
                <a16:creationId xmlns:a16="http://schemas.microsoft.com/office/drawing/2014/main" id="{6A39A49C-1AC9-004E-A3BF-90CA14C0B079}"/>
              </a:ext>
            </a:extLst>
          </p:cNvPr>
          <p:cNvSpPr txBox="1"/>
          <p:nvPr/>
        </p:nvSpPr>
        <p:spPr>
          <a:xfrm>
            <a:off x="5082690" y="1149875"/>
            <a:ext cx="186347"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r" defTabSz="602456" eaLnBrk="1" fontAlgn="auto" latinLnBrk="0" hangingPunct="0">
              <a:lnSpc>
                <a:spcPct val="100000"/>
              </a:lnSpc>
              <a:spcBef>
                <a:spcPts val="0"/>
              </a:spcBef>
              <a:spcAft>
                <a:spcPts val="0"/>
              </a:spcAft>
              <a:buClrTx/>
              <a:buSzTx/>
              <a:buFontTx/>
              <a:buNone/>
              <a:tabLst/>
              <a:defRPr/>
            </a:pPr>
            <a:r>
              <a:rPr kumimoji="0" lang="en-US" sz="800" i="0" u="none" strike="noStrike" kern="0" cap="none" spc="300" normalizeH="0" baseline="0" dirty="0">
                <a:ln>
                  <a:noFill/>
                </a:ln>
                <a:solidFill>
                  <a:schemeClr val="tx1">
                    <a:lumMod val="65000"/>
                    <a:lumOff val="35000"/>
                  </a:schemeClr>
                </a:solidFill>
                <a:effectLst/>
                <a:uLnTx/>
                <a:uFillTx/>
                <a:latin typeface="+mj-lt"/>
                <a:sym typeface="Helvetica Neue"/>
              </a:rPr>
              <a:t>M</a:t>
            </a:r>
          </a:p>
        </p:txBody>
      </p:sp>
      <p:sp>
        <p:nvSpPr>
          <p:cNvPr id="43" name="ZoneTexte 38">
            <a:extLst>
              <a:ext uri="{FF2B5EF4-FFF2-40B4-BE49-F238E27FC236}">
                <a16:creationId xmlns:a16="http://schemas.microsoft.com/office/drawing/2014/main" id="{2B27DE54-DE53-1749-A31B-3CD489D02189}"/>
              </a:ext>
            </a:extLst>
          </p:cNvPr>
          <p:cNvSpPr txBox="1"/>
          <p:nvPr/>
        </p:nvSpPr>
        <p:spPr>
          <a:xfrm>
            <a:off x="5111544" y="509842"/>
            <a:ext cx="157493"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r" defTabSz="602456" eaLnBrk="1" fontAlgn="auto" latinLnBrk="0" hangingPunct="0">
              <a:lnSpc>
                <a:spcPct val="100000"/>
              </a:lnSpc>
              <a:spcBef>
                <a:spcPts val="0"/>
              </a:spcBef>
              <a:spcAft>
                <a:spcPts val="0"/>
              </a:spcAft>
              <a:buClrTx/>
              <a:buSzTx/>
              <a:buFontTx/>
              <a:buNone/>
              <a:tabLst/>
              <a:defRPr/>
            </a:pPr>
            <a:r>
              <a:rPr kumimoji="0" lang="en-US" sz="800" i="0" u="none" strike="noStrike" kern="0" cap="none" spc="300" normalizeH="0" baseline="0" dirty="0">
                <a:ln>
                  <a:noFill/>
                </a:ln>
                <a:solidFill>
                  <a:schemeClr val="tx1">
                    <a:lumMod val="65000"/>
                    <a:lumOff val="35000"/>
                  </a:schemeClr>
                </a:solidFill>
                <a:effectLst/>
                <a:uLnTx/>
                <a:uFillTx/>
                <a:latin typeface="+mj-lt"/>
                <a:sym typeface="Helvetica Neue"/>
              </a:rPr>
              <a:t>A</a:t>
            </a:r>
          </a:p>
        </p:txBody>
      </p:sp>
      <p:sp>
        <p:nvSpPr>
          <p:cNvPr id="44" name="Ut enim ad minim veniam, quis nostrud exerc. Irure dolor in reprehend incididunt ut labore et dolore magna aliqua. Ut enim ad minim veniam, quis nostrud exercitation ullamco laboris nisi ut aliquip ex ea commodo consequat.…">
            <a:extLst>
              <a:ext uri="{FF2B5EF4-FFF2-40B4-BE49-F238E27FC236}">
                <a16:creationId xmlns:a16="http://schemas.microsoft.com/office/drawing/2014/main" id="{4D513D01-EC6A-8043-91D2-6A647170705A}"/>
              </a:ext>
            </a:extLst>
          </p:cNvPr>
          <p:cNvSpPr txBox="1"/>
          <p:nvPr/>
        </p:nvSpPr>
        <p:spPr>
          <a:xfrm>
            <a:off x="484528" y="1581536"/>
            <a:ext cx="6664408" cy="729958"/>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0360" tIns="30360" rIns="30360" bIns="30360" anchor="t">
            <a:spAutoFit/>
          </a:bodyPr>
          <a:lstStyle/>
          <a:p>
            <a:pPr algn="just">
              <a:lnSpc>
                <a:spcPct val="150000"/>
              </a:lnSpc>
              <a:defRPr sz="1000" b="0">
                <a:solidFill>
                  <a:srgbClr val="FFFFFF"/>
                </a:solidFill>
                <a:latin typeface="Calibri"/>
                <a:ea typeface="Calibri"/>
                <a:cs typeface="Calibri"/>
                <a:sym typeface="Calibri"/>
              </a:defRPr>
            </a:pPr>
            <a:r>
              <a:rPr lang="en-US" sz="1000" dirty="0">
                <a:solidFill>
                  <a:schemeClr val="tx1">
                    <a:lumMod val="95000"/>
                    <a:lumOff val="5000"/>
                  </a:schemeClr>
                </a:solidFill>
                <a:latin typeface="+mn-lt"/>
              </a:rPr>
              <a:t>Ut </a:t>
            </a:r>
            <a:r>
              <a:rPr lang="en-US" sz="1000" dirty="0" err="1">
                <a:solidFill>
                  <a:schemeClr val="tx1">
                    <a:lumMod val="95000"/>
                    <a:lumOff val="5000"/>
                  </a:schemeClr>
                </a:solidFill>
                <a:latin typeface="+mn-lt"/>
              </a:rPr>
              <a:t>enim</a:t>
            </a:r>
            <a:r>
              <a:rPr lang="en-US" sz="1000" dirty="0">
                <a:solidFill>
                  <a:schemeClr val="tx1">
                    <a:lumMod val="95000"/>
                    <a:lumOff val="5000"/>
                  </a:schemeClr>
                </a:solidFill>
                <a:latin typeface="+mn-lt"/>
              </a:rPr>
              <a:t> ad minim </a:t>
            </a:r>
            <a:r>
              <a:rPr lang="en-US" sz="1000" dirty="0" err="1">
                <a:solidFill>
                  <a:schemeClr val="tx1">
                    <a:lumMod val="95000"/>
                    <a:lumOff val="5000"/>
                  </a:schemeClr>
                </a:solidFill>
                <a:latin typeface="+mn-lt"/>
              </a:rPr>
              <a:t>veniam</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quis</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nostrud</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exerc</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Irure</a:t>
            </a:r>
            <a:r>
              <a:rPr lang="en-US" sz="1000" dirty="0">
                <a:solidFill>
                  <a:schemeClr val="tx1">
                    <a:lumMod val="95000"/>
                    <a:lumOff val="5000"/>
                  </a:schemeClr>
                </a:solidFill>
                <a:latin typeface="+mn-lt"/>
              </a:rPr>
              <a:t> dolor in reprehend </a:t>
            </a:r>
            <a:r>
              <a:rPr lang="en-US" sz="1000" dirty="0" err="1">
                <a:solidFill>
                  <a:schemeClr val="tx1">
                    <a:lumMod val="95000"/>
                    <a:lumOff val="5000"/>
                  </a:schemeClr>
                </a:solidFill>
                <a:latin typeface="+mn-lt"/>
              </a:rPr>
              <a:t>incididunt</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ut</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labore</a:t>
            </a:r>
            <a:r>
              <a:rPr lang="en-US" sz="1000" dirty="0">
                <a:solidFill>
                  <a:schemeClr val="tx1">
                    <a:lumMod val="95000"/>
                    <a:lumOff val="5000"/>
                  </a:schemeClr>
                </a:solidFill>
                <a:latin typeface="+mn-lt"/>
              </a:rPr>
              <a:t> et dolore magna </a:t>
            </a:r>
            <a:r>
              <a:rPr lang="en-US" sz="1000" dirty="0" err="1">
                <a:solidFill>
                  <a:schemeClr val="tx1">
                    <a:lumMod val="95000"/>
                    <a:lumOff val="5000"/>
                  </a:schemeClr>
                </a:solidFill>
                <a:latin typeface="+mn-lt"/>
              </a:rPr>
              <a:t>aliqua</a:t>
            </a:r>
            <a:r>
              <a:rPr lang="en-US" sz="1000" dirty="0">
                <a:solidFill>
                  <a:schemeClr val="tx1">
                    <a:lumMod val="95000"/>
                    <a:lumOff val="5000"/>
                  </a:schemeClr>
                </a:solidFill>
                <a:latin typeface="+mn-lt"/>
              </a:rPr>
              <a:t>. Ut </a:t>
            </a:r>
            <a:r>
              <a:rPr lang="en-US" sz="1000" dirty="0" err="1">
                <a:solidFill>
                  <a:schemeClr val="tx1">
                    <a:lumMod val="95000"/>
                    <a:lumOff val="5000"/>
                  </a:schemeClr>
                </a:solidFill>
                <a:latin typeface="+mn-lt"/>
              </a:rPr>
              <a:t>enim</a:t>
            </a:r>
            <a:r>
              <a:rPr lang="en-US" sz="1000" dirty="0">
                <a:solidFill>
                  <a:schemeClr val="tx1">
                    <a:lumMod val="95000"/>
                    <a:lumOff val="5000"/>
                  </a:schemeClr>
                </a:solidFill>
                <a:latin typeface="+mn-lt"/>
              </a:rPr>
              <a:t> ad minim </a:t>
            </a:r>
            <a:r>
              <a:rPr lang="en-US" sz="1000" dirty="0" err="1">
                <a:solidFill>
                  <a:schemeClr val="tx1">
                    <a:lumMod val="95000"/>
                    <a:lumOff val="5000"/>
                  </a:schemeClr>
                </a:solidFill>
                <a:latin typeface="+mn-lt"/>
              </a:rPr>
              <a:t>veniam</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quis</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nostrud</a:t>
            </a:r>
            <a:r>
              <a:rPr lang="en-US" sz="1000" dirty="0">
                <a:solidFill>
                  <a:schemeClr val="tx1">
                    <a:lumMod val="95000"/>
                    <a:lumOff val="5000"/>
                  </a:schemeClr>
                </a:solidFill>
                <a:latin typeface="+mn-lt"/>
              </a:rPr>
              <a:t> exercitation </a:t>
            </a:r>
            <a:r>
              <a:rPr lang="en-US" sz="1000" dirty="0" err="1">
                <a:solidFill>
                  <a:schemeClr val="tx1">
                    <a:lumMod val="95000"/>
                    <a:lumOff val="5000"/>
                  </a:schemeClr>
                </a:solidFill>
                <a:latin typeface="+mn-lt"/>
              </a:rPr>
              <a:t>ullamco</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laboris</a:t>
            </a:r>
            <a:r>
              <a:rPr lang="en-US" sz="1000" dirty="0">
                <a:solidFill>
                  <a:schemeClr val="tx1">
                    <a:lumMod val="95000"/>
                    <a:lumOff val="5000"/>
                  </a:schemeClr>
                </a:solidFill>
                <a:latin typeface="+mn-lt"/>
              </a:rPr>
              <a:t> nisi </a:t>
            </a:r>
            <a:r>
              <a:rPr lang="en-US" sz="1000" dirty="0" err="1">
                <a:solidFill>
                  <a:schemeClr val="tx1">
                    <a:lumMod val="95000"/>
                    <a:lumOff val="5000"/>
                  </a:schemeClr>
                </a:solidFill>
                <a:latin typeface="+mn-lt"/>
              </a:rPr>
              <a:t>ut</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aliquip</a:t>
            </a:r>
            <a:r>
              <a:rPr lang="en-US" sz="1000" dirty="0">
                <a:solidFill>
                  <a:schemeClr val="tx1">
                    <a:lumMod val="95000"/>
                    <a:lumOff val="5000"/>
                  </a:schemeClr>
                </a:solidFill>
                <a:latin typeface="+mn-lt"/>
              </a:rPr>
              <a:t> ex </a:t>
            </a:r>
            <a:r>
              <a:rPr lang="en-US" sz="1000" dirty="0" err="1">
                <a:solidFill>
                  <a:schemeClr val="tx1">
                    <a:lumMod val="95000"/>
                    <a:lumOff val="5000"/>
                  </a:schemeClr>
                </a:solidFill>
                <a:latin typeface="+mn-lt"/>
              </a:rPr>
              <a:t>ea</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commodo</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consequat</a:t>
            </a:r>
            <a:r>
              <a:rPr lang="en-US" sz="1000" dirty="0">
                <a:solidFill>
                  <a:schemeClr val="tx1">
                    <a:lumMod val="95000"/>
                    <a:lumOff val="5000"/>
                  </a:schemeClr>
                </a:solidFill>
                <a:latin typeface="+mn-lt"/>
              </a:rPr>
              <a:t>. Ut </a:t>
            </a:r>
            <a:r>
              <a:rPr lang="en-US" sz="1000" dirty="0" err="1">
                <a:solidFill>
                  <a:schemeClr val="tx1">
                    <a:lumMod val="95000"/>
                    <a:lumOff val="5000"/>
                  </a:schemeClr>
                </a:solidFill>
                <a:latin typeface="+mn-lt"/>
              </a:rPr>
              <a:t>enim</a:t>
            </a:r>
            <a:r>
              <a:rPr lang="en-US" sz="1000" dirty="0">
                <a:solidFill>
                  <a:schemeClr val="tx1">
                    <a:lumMod val="95000"/>
                    <a:lumOff val="5000"/>
                  </a:schemeClr>
                </a:solidFill>
                <a:latin typeface="+mn-lt"/>
              </a:rPr>
              <a:t> ad minim </a:t>
            </a:r>
            <a:r>
              <a:rPr lang="en-US" sz="1000" dirty="0" err="1">
                <a:solidFill>
                  <a:schemeClr val="tx1">
                    <a:lumMod val="95000"/>
                    <a:lumOff val="5000"/>
                  </a:schemeClr>
                </a:solidFill>
                <a:latin typeface="+mn-lt"/>
              </a:rPr>
              <a:t>veniam</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quis</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nostrud</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exerc</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Irure</a:t>
            </a:r>
            <a:r>
              <a:rPr lang="en-US" sz="1000" dirty="0">
                <a:solidFill>
                  <a:schemeClr val="tx1">
                    <a:lumMod val="95000"/>
                    <a:lumOff val="5000"/>
                  </a:schemeClr>
                </a:solidFill>
                <a:latin typeface="+mn-lt"/>
              </a:rPr>
              <a:t> dolor in reprehend </a:t>
            </a:r>
            <a:r>
              <a:rPr lang="en-US" sz="1000" dirty="0" err="1">
                <a:solidFill>
                  <a:schemeClr val="tx1">
                    <a:lumMod val="95000"/>
                    <a:lumOff val="5000"/>
                  </a:schemeClr>
                </a:solidFill>
                <a:latin typeface="+mn-lt"/>
              </a:rPr>
              <a:t>incididunt</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ut</a:t>
            </a:r>
            <a:r>
              <a:rPr lang="en-US" sz="1000" dirty="0">
                <a:solidFill>
                  <a:schemeClr val="tx1">
                    <a:lumMod val="95000"/>
                    <a:lumOff val="5000"/>
                  </a:schemeClr>
                </a:solidFill>
                <a:latin typeface="+mn-lt"/>
              </a:rPr>
              <a:t> </a:t>
            </a:r>
            <a:r>
              <a:rPr lang="en-US" sz="1000" dirty="0" err="1">
                <a:solidFill>
                  <a:schemeClr val="tx1">
                    <a:lumMod val="95000"/>
                    <a:lumOff val="5000"/>
                  </a:schemeClr>
                </a:solidFill>
                <a:latin typeface="+mn-lt"/>
              </a:rPr>
              <a:t>labore</a:t>
            </a:r>
            <a:r>
              <a:rPr lang="en-US" sz="1000" dirty="0">
                <a:solidFill>
                  <a:schemeClr val="tx1">
                    <a:lumMod val="95000"/>
                    <a:lumOff val="5000"/>
                  </a:schemeClr>
                </a:solidFill>
                <a:latin typeface="+mn-lt"/>
              </a:rPr>
              <a:t> </a:t>
            </a:r>
          </a:p>
        </p:txBody>
      </p:sp>
      <p:cxnSp>
        <p:nvCxnSpPr>
          <p:cNvPr id="50" name="Straight Connector 49">
            <a:extLst>
              <a:ext uri="{FF2B5EF4-FFF2-40B4-BE49-F238E27FC236}">
                <a16:creationId xmlns:a16="http://schemas.microsoft.com/office/drawing/2014/main" id="{45031D45-EC70-304C-A839-D20C54C7450F}"/>
              </a:ext>
            </a:extLst>
          </p:cNvPr>
          <p:cNvCxnSpPr>
            <a:cxnSpLocks/>
          </p:cNvCxnSpPr>
          <p:nvPr/>
        </p:nvCxnSpPr>
        <p:spPr>
          <a:xfrm flipH="1">
            <a:off x="848926" y="9209025"/>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51" name="Straight Connector 50">
            <a:extLst>
              <a:ext uri="{FF2B5EF4-FFF2-40B4-BE49-F238E27FC236}">
                <a16:creationId xmlns:a16="http://schemas.microsoft.com/office/drawing/2014/main" id="{3E2AB894-3C08-4B42-B6C6-27CC281D0BC7}"/>
              </a:ext>
            </a:extLst>
          </p:cNvPr>
          <p:cNvCxnSpPr>
            <a:cxnSpLocks/>
          </p:cNvCxnSpPr>
          <p:nvPr/>
        </p:nvCxnSpPr>
        <p:spPr>
          <a:xfrm flipH="1">
            <a:off x="848926" y="9209025"/>
            <a:ext cx="916455" cy="0"/>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52" name="Straight Connector 51">
            <a:extLst>
              <a:ext uri="{FF2B5EF4-FFF2-40B4-BE49-F238E27FC236}">
                <a16:creationId xmlns:a16="http://schemas.microsoft.com/office/drawing/2014/main" id="{E6F8607D-26BD-0D43-8D14-8D9496F32CBD}"/>
              </a:ext>
            </a:extLst>
          </p:cNvPr>
          <p:cNvCxnSpPr>
            <a:cxnSpLocks/>
          </p:cNvCxnSpPr>
          <p:nvPr/>
        </p:nvCxnSpPr>
        <p:spPr>
          <a:xfrm flipH="1">
            <a:off x="2159566" y="9209025"/>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53" name="Straight Connector 52">
            <a:extLst>
              <a:ext uri="{FF2B5EF4-FFF2-40B4-BE49-F238E27FC236}">
                <a16:creationId xmlns:a16="http://schemas.microsoft.com/office/drawing/2014/main" id="{885D95C3-A15E-1D48-8F5F-DC4C74040753}"/>
              </a:ext>
            </a:extLst>
          </p:cNvPr>
          <p:cNvCxnSpPr>
            <a:cxnSpLocks/>
          </p:cNvCxnSpPr>
          <p:nvPr/>
        </p:nvCxnSpPr>
        <p:spPr>
          <a:xfrm flipH="1">
            <a:off x="2159567" y="9209025"/>
            <a:ext cx="820215" cy="0"/>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54" name="Straight Connector 53">
            <a:extLst>
              <a:ext uri="{FF2B5EF4-FFF2-40B4-BE49-F238E27FC236}">
                <a16:creationId xmlns:a16="http://schemas.microsoft.com/office/drawing/2014/main" id="{8EA9B8F8-0BC3-CD43-A4E8-2B72748E5694}"/>
              </a:ext>
            </a:extLst>
          </p:cNvPr>
          <p:cNvCxnSpPr>
            <a:cxnSpLocks/>
          </p:cNvCxnSpPr>
          <p:nvPr/>
        </p:nvCxnSpPr>
        <p:spPr>
          <a:xfrm flipH="1">
            <a:off x="3454966" y="9209025"/>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55" name="Straight Connector 54">
            <a:extLst>
              <a:ext uri="{FF2B5EF4-FFF2-40B4-BE49-F238E27FC236}">
                <a16:creationId xmlns:a16="http://schemas.microsoft.com/office/drawing/2014/main" id="{75E5F75D-40E0-5646-8765-46459A314D0F}"/>
              </a:ext>
            </a:extLst>
          </p:cNvPr>
          <p:cNvCxnSpPr>
            <a:cxnSpLocks/>
          </p:cNvCxnSpPr>
          <p:nvPr/>
        </p:nvCxnSpPr>
        <p:spPr>
          <a:xfrm flipH="1">
            <a:off x="3454967" y="9209025"/>
            <a:ext cx="431233" cy="0"/>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56" name="Straight Connector 55">
            <a:extLst>
              <a:ext uri="{FF2B5EF4-FFF2-40B4-BE49-F238E27FC236}">
                <a16:creationId xmlns:a16="http://schemas.microsoft.com/office/drawing/2014/main" id="{ED88579A-FDFB-8046-AE9B-6F492C8AF665}"/>
              </a:ext>
            </a:extLst>
          </p:cNvPr>
          <p:cNvCxnSpPr>
            <a:cxnSpLocks/>
          </p:cNvCxnSpPr>
          <p:nvPr/>
        </p:nvCxnSpPr>
        <p:spPr>
          <a:xfrm flipH="1">
            <a:off x="4765606" y="9209025"/>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57" name="Straight Connector 56">
            <a:extLst>
              <a:ext uri="{FF2B5EF4-FFF2-40B4-BE49-F238E27FC236}">
                <a16:creationId xmlns:a16="http://schemas.microsoft.com/office/drawing/2014/main" id="{96FAE3BF-ACA0-E14D-AF9D-87935C92BCFD}"/>
              </a:ext>
            </a:extLst>
          </p:cNvPr>
          <p:cNvCxnSpPr>
            <a:cxnSpLocks/>
          </p:cNvCxnSpPr>
          <p:nvPr/>
        </p:nvCxnSpPr>
        <p:spPr>
          <a:xfrm flipH="1">
            <a:off x="4765607" y="9209025"/>
            <a:ext cx="591190" cy="0"/>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58" name="Straight Connector 57">
            <a:extLst>
              <a:ext uri="{FF2B5EF4-FFF2-40B4-BE49-F238E27FC236}">
                <a16:creationId xmlns:a16="http://schemas.microsoft.com/office/drawing/2014/main" id="{DE2C5B0B-1759-0F4E-9C96-5F26CCE5A27E}"/>
              </a:ext>
            </a:extLst>
          </p:cNvPr>
          <p:cNvCxnSpPr>
            <a:cxnSpLocks/>
          </p:cNvCxnSpPr>
          <p:nvPr/>
        </p:nvCxnSpPr>
        <p:spPr>
          <a:xfrm flipH="1">
            <a:off x="6106726" y="9209025"/>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59" name="Straight Connector 58">
            <a:extLst>
              <a:ext uri="{FF2B5EF4-FFF2-40B4-BE49-F238E27FC236}">
                <a16:creationId xmlns:a16="http://schemas.microsoft.com/office/drawing/2014/main" id="{83D18736-112F-174A-8F18-D50C203C08B8}"/>
              </a:ext>
            </a:extLst>
          </p:cNvPr>
          <p:cNvCxnSpPr>
            <a:cxnSpLocks/>
          </p:cNvCxnSpPr>
          <p:nvPr/>
        </p:nvCxnSpPr>
        <p:spPr>
          <a:xfrm flipH="1">
            <a:off x="6106727" y="9209025"/>
            <a:ext cx="615954" cy="0"/>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sp>
        <p:nvSpPr>
          <p:cNvPr id="47" name="TextBox 46">
            <a:extLst>
              <a:ext uri="{FF2B5EF4-FFF2-40B4-BE49-F238E27FC236}">
                <a16:creationId xmlns:a16="http://schemas.microsoft.com/office/drawing/2014/main" id="{0890E93F-0F9C-A548-9A1C-F601A64C990A}"/>
              </a:ext>
            </a:extLst>
          </p:cNvPr>
          <p:cNvSpPr txBox="1"/>
          <p:nvPr/>
        </p:nvSpPr>
        <p:spPr>
          <a:xfrm>
            <a:off x="484527" y="530230"/>
            <a:ext cx="3213780" cy="49220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t">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chemeClr val="tx1">
                    <a:lumMod val="95000"/>
                    <a:lumOff val="5000"/>
                  </a:schemeClr>
                </a:solidFill>
                <a:effectLst/>
                <a:uFillTx/>
                <a:latin typeface="Helvetica Neue"/>
                <a:ea typeface="Helvetica Neue"/>
                <a:cs typeface="Helvetica Neue"/>
                <a:sym typeface="Helvetica Neue"/>
              </a:rPr>
              <a:t>Hello, I’m</a:t>
            </a:r>
            <a:endParaRPr kumimoji="0" lang="en-US" sz="2800" b="1" i="0" u="none" strike="sngStrike" cap="none" spc="0" normalizeH="0" baseline="0" dirty="0">
              <a:ln>
                <a:noFill/>
              </a:ln>
              <a:solidFill>
                <a:schemeClr val="tx1">
                  <a:lumMod val="95000"/>
                  <a:lumOff val="5000"/>
                </a:schemeClr>
              </a:solidFill>
              <a:effectLst/>
              <a:uFillTx/>
              <a:latin typeface="Helvetica Neue"/>
              <a:ea typeface="Helvetica Neue"/>
              <a:cs typeface="Helvetica Neue"/>
              <a:sym typeface="Helvetica Neue"/>
            </a:endParaRPr>
          </a:p>
        </p:txBody>
      </p:sp>
      <p:cxnSp>
        <p:nvCxnSpPr>
          <p:cNvPr id="49" name="Straight Connector 48">
            <a:extLst>
              <a:ext uri="{FF2B5EF4-FFF2-40B4-BE49-F238E27FC236}">
                <a16:creationId xmlns:a16="http://schemas.microsoft.com/office/drawing/2014/main" id="{11F05C06-3FF5-1B4D-8549-CA2DA199394B}"/>
              </a:ext>
            </a:extLst>
          </p:cNvPr>
          <p:cNvCxnSpPr>
            <a:cxnSpLocks/>
          </p:cNvCxnSpPr>
          <p:nvPr/>
        </p:nvCxnSpPr>
        <p:spPr>
          <a:xfrm>
            <a:off x="1509214" y="3097947"/>
            <a:ext cx="0" cy="1298224"/>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64" name="Straight Connector 63">
            <a:extLst>
              <a:ext uri="{FF2B5EF4-FFF2-40B4-BE49-F238E27FC236}">
                <a16:creationId xmlns:a16="http://schemas.microsoft.com/office/drawing/2014/main" id="{C06835CA-14B5-364D-BF47-879A93F26C1C}"/>
              </a:ext>
            </a:extLst>
          </p:cNvPr>
          <p:cNvCxnSpPr>
            <a:cxnSpLocks/>
          </p:cNvCxnSpPr>
          <p:nvPr/>
        </p:nvCxnSpPr>
        <p:spPr>
          <a:xfrm>
            <a:off x="1509214" y="4577831"/>
            <a:ext cx="0" cy="1298224"/>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65" name="Straight Connector 64">
            <a:extLst>
              <a:ext uri="{FF2B5EF4-FFF2-40B4-BE49-F238E27FC236}">
                <a16:creationId xmlns:a16="http://schemas.microsoft.com/office/drawing/2014/main" id="{380CC617-F064-C546-8595-D97E01F43A46}"/>
              </a:ext>
            </a:extLst>
          </p:cNvPr>
          <p:cNvCxnSpPr>
            <a:cxnSpLocks/>
          </p:cNvCxnSpPr>
          <p:nvPr/>
        </p:nvCxnSpPr>
        <p:spPr>
          <a:xfrm>
            <a:off x="1509214" y="6659294"/>
            <a:ext cx="0" cy="704032"/>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66" name="Straight Connector 65">
            <a:extLst>
              <a:ext uri="{FF2B5EF4-FFF2-40B4-BE49-F238E27FC236}">
                <a16:creationId xmlns:a16="http://schemas.microsoft.com/office/drawing/2014/main" id="{0ED7602F-8693-E54E-A358-167AB1C1BD94}"/>
              </a:ext>
            </a:extLst>
          </p:cNvPr>
          <p:cNvCxnSpPr>
            <a:cxnSpLocks/>
          </p:cNvCxnSpPr>
          <p:nvPr/>
        </p:nvCxnSpPr>
        <p:spPr>
          <a:xfrm>
            <a:off x="1509214" y="7681979"/>
            <a:ext cx="0" cy="704032"/>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cxnSp>
        <p:nvCxnSpPr>
          <p:cNvPr id="67" name="Straight Connector 66">
            <a:extLst>
              <a:ext uri="{FF2B5EF4-FFF2-40B4-BE49-F238E27FC236}">
                <a16:creationId xmlns:a16="http://schemas.microsoft.com/office/drawing/2014/main" id="{230F220C-9A18-0545-8D5F-875936F6BD82}"/>
              </a:ext>
            </a:extLst>
          </p:cNvPr>
          <p:cNvCxnSpPr>
            <a:cxnSpLocks/>
          </p:cNvCxnSpPr>
          <p:nvPr/>
        </p:nvCxnSpPr>
        <p:spPr>
          <a:xfrm>
            <a:off x="4838115" y="371031"/>
            <a:ext cx="0" cy="985312"/>
          </a:xfrm>
          <a:prstGeom prst="line">
            <a:avLst/>
          </a:prstGeom>
          <a:noFill/>
          <a:ln w="63500" cap="rnd">
            <a:solidFill>
              <a:schemeClr val="tx1">
                <a:lumMod val="95000"/>
                <a:lumOff val="5000"/>
              </a:schemeClr>
            </a:solidFill>
            <a:prstDash val="solid"/>
            <a:miter lim="400000"/>
          </a:ln>
          <a:effectLst/>
          <a:sp3d/>
        </p:spPr>
        <p:style>
          <a:lnRef idx="0">
            <a:scrgbClr r="0" g="0" b="0"/>
          </a:lnRef>
          <a:fillRef idx="0">
            <a:scrgbClr r="0" g="0" b="0"/>
          </a:fillRef>
          <a:effectRef idx="0">
            <a:scrgbClr r="0" g="0" b="0"/>
          </a:effectRef>
          <a:fontRef idx="none"/>
        </p:style>
      </p:cxn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1129</TotalTime>
  <Words>387</Words>
  <Application>Microsoft Office PowerPoint</Application>
  <PresentationFormat>Custom</PresentationFormat>
  <Paragraphs>40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Calibri Light</vt:lpstr>
      <vt:lpstr>Helvetica Neue</vt:lpstr>
      <vt:lpstr>Helvetica Neue Medium</vt:lpstr>
      <vt:lpstr>White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EUDORA - Resume Template</dc:title>
  <dc:creator>ResumGO.com</dc:creator>
  <dc:description>Copyright © ResumGO</dc:description>
  <cp:lastModifiedBy>zoc</cp:lastModifiedBy>
  <cp:revision>41</cp:revision>
  <dcterms:modified xsi:type="dcterms:W3CDTF">2021-08-09T04:44:09Z</dcterms:modified>
  <cp:category>Curriculum Vitae/Resume Template</cp:category>
</cp:coreProperties>
</file>