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500"/>
    <a:srgbClr val="963C68"/>
    <a:srgbClr val="FF644C"/>
    <a:srgbClr val="D9E0D9"/>
    <a:srgbClr val="004A77"/>
    <a:srgbClr val="0086D8"/>
    <a:srgbClr val="0068A7"/>
    <a:srgbClr val="053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1"/>
    <p:restoredTop sz="96292" autoAdjust="0"/>
  </p:normalViewPr>
  <p:slideViewPr>
    <p:cSldViewPr snapToGrid="0" snapToObjects="1">
      <p:cViewPr>
        <p:scale>
          <a:sx n="106" d="100"/>
          <a:sy n="106"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hape 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6" name="Shape 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ResumGO.com</a:t>
            </a:r>
            <a:r>
              <a:rPr lang="en-US" dirty="0"/>
              <a:t> – The free resume template library</a:t>
            </a:r>
          </a:p>
        </p:txBody>
      </p:sp>
    </p:spTree>
    <p:extLst>
      <p:ext uri="{BB962C8B-B14F-4D97-AF65-F5344CB8AC3E}">
        <p14:creationId xmlns:p14="http://schemas.microsoft.com/office/powerpoint/2010/main" val="4229961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92FA338-174E-2D40-B47D-BC921F5BA7E1}"/>
              </a:ext>
            </a:extLst>
          </p:cNvPr>
          <p:cNvSpPr txBox="1"/>
          <p:nvPr userDrawn="1"/>
        </p:nvSpPr>
        <p:spPr>
          <a:xfrm>
            <a:off x="8077851" y="0"/>
            <a:ext cx="2121094" cy="369332"/>
          </a:xfrm>
          <a:prstGeom prst="rect">
            <a:avLst/>
          </a:prstGeom>
          <a:noFill/>
        </p:spPr>
        <p:txBody>
          <a:bodyPr wrap="none" rtlCol="0">
            <a:spAutoFit/>
          </a:bodyPr>
          <a:lstStyle/>
          <a:p>
            <a:r>
              <a:rPr lang="en-US" sz="1800" b="1" dirty="0">
                <a:latin typeface="+mn-lt"/>
              </a:rPr>
              <a:t>To insert your icons:</a:t>
            </a:r>
          </a:p>
        </p:txBody>
      </p:sp>
      <p:pic>
        <p:nvPicPr>
          <p:cNvPr id="15" name="Picture 14">
            <a:extLst>
              <a:ext uri="{FF2B5EF4-FFF2-40B4-BE49-F238E27FC236}">
                <a16:creationId xmlns:a16="http://schemas.microsoft.com/office/drawing/2014/main" id="{49503CCE-81BA-FC45-BB2A-D3827EA9169E}"/>
              </a:ext>
            </a:extLst>
          </p:cNvPr>
          <p:cNvPicPr>
            <a:picLocks noChangeAspect="1"/>
          </p:cNvPicPr>
          <p:nvPr userDrawn="1"/>
        </p:nvPicPr>
        <p:blipFill>
          <a:blip r:embed="rId2"/>
          <a:stretch>
            <a:fillRect/>
          </a:stretch>
        </p:blipFill>
        <p:spPr>
          <a:xfrm>
            <a:off x="10123920" y="534073"/>
            <a:ext cx="568325" cy="987803"/>
          </a:xfrm>
          <a:prstGeom prst="rect">
            <a:avLst/>
          </a:prstGeom>
        </p:spPr>
      </p:pic>
      <p:sp>
        <p:nvSpPr>
          <p:cNvPr id="16" name="TextBox 15">
            <a:extLst>
              <a:ext uri="{FF2B5EF4-FFF2-40B4-BE49-F238E27FC236}">
                <a16:creationId xmlns:a16="http://schemas.microsoft.com/office/drawing/2014/main" id="{42F0F977-9A54-1147-BC77-8344C4CEBA51}"/>
              </a:ext>
            </a:extLst>
          </p:cNvPr>
          <p:cNvSpPr txBox="1"/>
          <p:nvPr userDrawn="1"/>
        </p:nvSpPr>
        <p:spPr>
          <a:xfrm>
            <a:off x="8089649" y="513987"/>
            <a:ext cx="1939442" cy="369332"/>
          </a:xfrm>
          <a:prstGeom prst="rect">
            <a:avLst/>
          </a:prstGeom>
          <a:noFill/>
        </p:spPr>
        <p:txBody>
          <a:bodyPr wrap="none" rtlCol="0">
            <a:spAutoFit/>
          </a:bodyPr>
          <a:lstStyle/>
          <a:p>
            <a:r>
              <a:rPr lang="en-US" sz="1800" b="0" dirty="0">
                <a:latin typeface="+mn-lt"/>
              </a:rPr>
              <a:t>Go to “Insert”, and</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3DFC2C48-037A-6345-8501-C2FE85E3B376}"/>
              </a:ext>
            </a:extLst>
          </p:cNvPr>
          <p:cNvSpPr txBox="1"/>
          <p:nvPr/>
        </p:nvSpPr>
        <p:spPr>
          <a:xfrm>
            <a:off x="484527" y="931835"/>
            <a:ext cx="3213780" cy="4922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t">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John </a:t>
            </a:r>
            <a:r>
              <a:rPr kumimoji="0" lang="en-US" sz="2800" b="1" i="0" u="none" strike="noStrike" cap="none" spc="0" normalizeH="0" baseline="0" dirty="0" err="1">
                <a:ln>
                  <a:noFill/>
                </a:ln>
                <a:solidFill>
                  <a:schemeClr val="tx1">
                    <a:lumMod val="95000"/>
                    <a:lumOff val="5000"/>
                  </a:schemeClr>
                </a:solidFill>
                <a:effectLst/>
                <a:uFillTx/>
                <a:latin typeface="Helvetica Neue"/>
                <a:ea typeface="Helvetica Neue"/>
                <a:cs typeface="Helvetica Neue"/>
                <a:sym typeface="Helvetica Neue"/>
              </a:rPr>
              <a:t>Resumgo</a:t>
            </a: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a:t>
            </a:r>
            <a:endParaRPr kumimoji="0" lang="en-US" sz="2800" b="1" i="0" u="none" strike="sng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endParaRPr>
          </a:p>
        </p:txBody>
      </p:sp>
      <p:sp>
        <p:nvSpPr>
          <p:cNvPr id="206" name="Job Title…">
            <a:extLst>
              <a:ext uri="{FF2B5EF4-FFF2-40B4-BE49-F238E27FC236}">
                <a16:creationId xmlns:a16="http://schemas.microsoft.com/office/drawing/2014/main" id="{44F811B1-81DB-1C4B-BBA3-E0440EB412ED}"/>
              </a:ext>
            </a:extLst>
          </p:cNvPr>
          <p:cNvSpPr txBox="1"/>
          <p:nvPr/>
        </p:nvSpPr>
        <p:spPr>
          <a:xfrm>
            <a:off x="1691421" y="3060615"/>
            <a:ext cx="5457515" cy="138475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Job Title - </a:t>
            </a:r>
            <a:r>
              <a:rPr lang="en-GB" sz="1000" b="0" cap="all" noProof="1">
                <a:solidFill>
                  <a:schemeClr val="tx1">
                    <a:lumMod val="95000"/>
                    <a:lumOff val="5000"/>
                  </a:schemeClr>
                </a:solidFill>
                <a:latin typeface="+mn-lt"/>
              </a:rPr>
              <a:t>Company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p:txBody>
      </p:sp>
      <p:sp>
        <p:nvSpPr>
          <p:cNvPr id="207" name="ZoneTexte 7">
            <a:extLst>
              <a:ext uri="{FF2B5EF4-FFF2-40B4-BE49-F238E27FC236}">
                <a16:creationId xmlns:a16="http://schemas.microsoft.com/office/drawing/2014/main" id="{FE601E24-8C3E-0C45-92E5-49B1BB4539AC}"/>
              </a:ext>
            </a:extLst>
          </p:cNvPr>
          <p:cNvSpPr txBox="1"/>
          <p:nvPr/>
        </p:nvSpPr>
        <p:spPr>
          <a:xfrm>
            <a:off x="484527" y="2650943"/>
            <a:ext cx="1570744"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tx1">
                    <a:lumMod val="95000"/>
                    <a:lumOff val="5000"/>
                  </a:schemeClr>
                </a:solidFill>
                <a:effectLst/>
                <a:uFillTx/>
                <a:latin typeface="+mn-lt"/>
                <a:sym typeface="Helvetica Neue"/>
              </a:rPr>
              <a:t>EXPERIENCE</a:t>
            </a:r>
          </a:p>
        </p:txBody>
      </p:sp>
      <p:sp>
        <p:nvSpPr>
          <p:cNvPr id="208" name="ZoneTexte 8">
            <a:extLst>
              <a:ext uri="{FF2B5EF4-FFF2-40B4-BE49-F238E27FC236}">
                <a16:creationId xmlns:a16="http://schemas.microsoft.com/office/drawing/2014/main" id="{F1DA77FE-AD14-DD49-8E02-D14657F1713B}"/>
              </a:ext>
            </a:extLst>
          </p:cNvPr>
          <p:cNvSpPr txBox="1"/>
          <p:nvPr/>
        </p:nvSpPr>
        <p:spPr>
          <a:xfrm>
            <a:off x="514091" y="3053655"/>
            <a:ext cx="812917" cy="36909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Dec. 2012</a:t>
            </a:r>
          </a:p>
          <a:p>
            <a:pPr algn="r"/>
            <a:r>
              <a:rPr lang="en-GB" sz="1000" noProof="1">
                <a:solidFill>
                  <a:schemeClr val="tx1">
                    <a:lumMod val="95000"/>
                    <a:lumOff val="5000"/>
                  </a:schemeClr>
                </a:solidFill>
                <a:latin typeface="+mn-lt"/>
              </a:rPr>
              <a:t>- Present</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209" name="Job Title…">
            <a:extLst>
              <a:ext uri="{FF2B5EF4-FFF2-40B4-BE49-F238E27FC236}">
                <a16:creationId xmlns:a16="http://schemas.microsoft.com/office/drawing/2014/main" id="{267CBADF-2289-3D4B-879C-7E88F142E855}"/>
              </a:ext>
            </a:extLst>
          </p:cNvPr>
          <p:cNvSpPr txBox="1"/>
          <p:nvPr/>
        </p:nvSpPr>
        <p:spPr>
          <a:xfrm>
            <a:off x="1691421" y="4522736"/>
            <a:ext cx="5457515" cy="140764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Job Title - </a:t>
            </a:r>
            <a:r>
              <a:rPr lang="en-GB" sz="1000" b="0" cap="all" noProof="1">
                <a:solidFill>
                  <a:schemeClr val="tx1">
                    <a:lumMod val="95000"/>
                    <a:lumOff val="5000"/>
                  </a:schemeClr>
                </a:solidFill>
                <a:latin typeface="+mn-lt"/>
              </a:rPr>
              <a:t>Company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p:txBody>
      </p:sp>
      <p:sp>
        <p:nvSpPr>
          <p:cNvPr id="210" name="ZoneTexte 10">
            <a:extLst>
              <a:ext uri="{FF2B5EF4-FFF2-40B4-BE49-F238E27FC236}">
                <a16:creationId xmlns:a16="http://schemas.microsoft.com/office/drawing/2014/main" id="{698DA168-BEE3-6D47-ABEB-6DDCCDAC8DEF}"/>
              </a:ext>
            </a:extLst>
          </p:cNvPr>
          <p:cNvSpPr txBox="1"/>
          <p:nvPr/>
        </p:nvSpPr>
        <p:spPr>
          <a:xfrm>
            <a:off x="514091" y="4524480"/>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2006 - 2012</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211" name="Job Title…">
            <a:extLst>
              <a:ext uri="{FF2B5EF4-FFF2-40B4-BE49-F238E27FC236}">
                <a16:creationId xmlns:a16="http://schemas.microsoft.com/office/drawing/2014/main" id="{ABA5CC19-0722-E943-A549-927E7C7121C5}"/>
              </a:ext>
            </a:extLst>
          </p:cNvPr>
          <p:cNvSpPr txBox="1"/>
          <p:nvPr/>
        </p:nvSpPr>
        <p:spPr>
          <a:xfrm>
            <a:off x="1691421" y="6609282"/>
            <a:ext cx="5104463" cy="86153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DIPLOMA - </a:t>
            </a:r>
            <a:r>
              <a:rPr lang="en-GB" sz="1000" b="0" cap="all" noProof="1">
                <a:solidFill>
                  <a:schemeClr val="tx1">
                    <a:lumMod val="95000"/>
                    <a:lumOff val="5000"/>
                  </a:schemeClr>
                </a:solidFill>
                <a:latin typeface="+mn-lt"/>
              </a:rPr>
              <a:t>SCHOOL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212" name="ZoneTexte 13">
            <a:extLst>
              <a:ext uri="{FF2B5EF4-FFF2-40B4-BE49-F238E27FC236}">
                <a16:creationId xmlns:a16="http://schemas.microsoft.com/office/drawing/2014/main" id="{72E87A4C-7659-9243-B4EB-EECEF36EFD22}"/>
              </a:ext>
            </a:extLst>
          </p:cNvPr>
          <p:cNvSpPr txBox="1"/>
          <p:nvPr/>
        </p:nvSpPr>
        <p:spPr>
          <a:xfrm>
            <a:off x="514091" y="6614585"/>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2005</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213" name="ZoneTexte 15">
            <a:extLst>
              <a:ext uri="{FF2B5EF4-FFF2-40B4-BE49-F238E27FC236}">
                <a16:creationId xmlns:a16="http://schemas.microsoft.com/office/drawing/2014/main" id="{9C63A064-151F-CB44-B3D6-781E9C185916}"/>
              </a:ext>
            </a:extLst>
          </p:cNvPr>
          <p:cNvSpPr txBox="1"/>
          <p:nvPr/>
        </p:nvSpPr>
        <p:spPr>
          <a:xfrm>
            <a:off x="514091" y="7636768"/>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2002</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214" name="ZoneTexte 108">
            <a:extLst>
              <a:ext uri="{FF2B5EF4-FFF2-40B4-BE49-F238E27FC236}">
                <a16:creationId xmlns:a16="http://schemas.microsoft.com/office/drawing/2014/main" id="{686E2E89-6823-BB49-BF5A-162832D90F4E}"/>
              </a:ext>
            </a:extLst>
          </p:cNvPr>
          <p:cNvSpPr txBox="1"/>
          <p:nvPr/>
        </p:nvSpPr>
        <p:spPr>
          <a:xfrm>
            <a:off x="772209"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1 (100%)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216" name="ZoneTexte 7">
            <a:extLst>
              <a:ext uri="{FF2B5EF4-FFF2-40B4-BE49-F238E27FC236}">
                <a16:creationId xmlns:a16="http://schemas.microsoft.com/office/drawing/2014/main" id="{F84D026C-E744-254B-9A15-F3D5B84F8C13}"/>
              </a:ext>
            </a:extLst>
          </p:cNvPr>
          <p:cNvSpPr txBox="1"/>
          <p:nvPr/>
        </p:nvSpPr>
        <p:spPr>
          <a:xfrm>
            <a:off x="484527" y="6177375"/>
            <a:ext cx="1458010"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tx1">
                    <a:lumMod val="95000"/>
                    <a:lumOff val="5000"/>
                  </a:schemeClr>
                </a:solidFill>
                <a:effectLst/>
                <a:uFillTx/>
                <a:latin typeface="+mn-lt"/>
                <a:sym typeface="Helvetica Neue"/>
              </a:rPr>
              <a:t>EDUCATION</a:t>
            </a:r>
          </a:p>
        </p:txBody>
      </p:sp>
      <p:sp>
        <p:nvSpPr>
          <p:cNvPr id="218" name="Job Title…">
            <a:extLst>
              <a:ext uri="{FF2B5EF4-FFF2-40B4-BE49-F238E27FC236}">
                <a16:creationId xmlns:a16="http://schemas.microsoft.com/office/drawing/2014/main" id="{6DBA6516-B777-204C-ACEC-C173841D16F5}"/>
              </a:ext>
            </a:extLst>
          </p:cNvPr>
          <p:cNvSpPr txBox="1"/>
          <p:nvPr/>
        </p:nvSpPr>
        <p:spPr>
          <a:xfrm>
            <a:off x="1691421" y="7628841"/>
            <a:ext cx="5457515" cy="86153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DIPLOMA - </a:t>
            </a:r>
            <a:r>
              <a:rPr lang="en-GB" sz="1000" b="0" cap="all" noProof="1">
                <a:solidFill>
                  <a:schemeClr val="tx1">
                    <a:lumMod val="95000"/>
                    <a:lumOff val="5000"/>
                  </a:schemeClr>
                </a:solidFill>
                <a:latin typeface="+mn-lt"/>
              </a:rPr>
              <a:t>SCHOOL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221" name="ZoneTexte 7">
            <a:extLst>
              <a:ext uri="{FF2B5EF4-FFF2-40B4-BE49-F238E27FC236}">
                <a16:creationId xmlns:a16="http://schemas.microsoft.com/office/drawing/2014/main" id="{64D9AA4E-9C27-CB43-AF4A-59F90BEE8D03}"/>
              </a:ext>
            </a:extLst>
          </p:cNvPr>
          <p:cNvSpPr txBox="1"/>
          <p:nvPr/>
        </p:nvSpPr>
        <p:spPr>
          <a:xfrm>
            <a:off x="484527" y="8647297"/>
            <a:ext cx="916455"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en-US" sz="1600" spc="300" noProof="1">
                <a:solidFill>
                  <a:schemeClr val="tx1">
                    <a:lumMod val="95000"/>
                    <a:lumOff val="5000"/>
                  </a:schemeClr>
                </a:solidFill>
                <a:latin typeface="+mn-lt"/>
              </a:rPr>
              <a:t>SKILLS</a:t>
            </a:r>
            <a:endParaRPr kumimoji="0" lang="en-US" sz="1600" b="1"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222" name="ZoneTexte 108">
            <a:extLst>
              <a:ext uri="{FF2B5EF4-FFF2-40B4-BE49-F238E27FC236}">
                <a16:creationId xmlns:a16="http://schemas.microsoft.com/office/drawing/2014/main" id="{9D098E95-6FFC-A44C-8B8C-D7B98BF27B0C}"/>
              </a:ext>
            </a:extLst>
          </p:cNvPr>
          <p:cNvSpPr txBox="1"/>
          <p:nvPr/>
        </p:nvSpPr>
        <p:spPr>
          <a:xfrm>
            <a:off x="2091085"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2 (100%)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223" name="ZoneTexte 108">
            <a:extLst>
              <a:ext uri="{FF2B5EF4-FFF2-40B4-BE49-F238E27FC236}">
                <a16:creationId xmlns:a16="http://schemas.microsoft.com/office/drawing/2014/main" id="{9063BF72-2C75-D542-91FC-58FD34856857}"/>
              </a:ext>
            </a:extLst>
          </p:cNvPr>
          <p:cNvSpPr txBox="1"/>
          <p:nvPr/>
        </p:nvSpPr>
        <p:spPr>
          <a:xfrm>
            <a:off x="3409961"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3 (80%)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224" name="ZoneTexte 108">
            <a:extLst>
              <a:ext uri="{FF2B5EF4-FFF2-40B4-BE49-F238E27FC236}">
                <a16:creationId xmlns:a16="http://schemas.microsoft.com/office/drawing/2014/main" id="{0A799EF3-C37C-1049-84EE-13F892CE6EF5}"/>
              </a:ext>
            </a:extLst>
          </p:cNvPr>
          <p:cNvSpPr txBox="1"/>
          <p:nvPr/>
        </p:nvSpPr>
        <p:spPr>
          <a:xfrm>
            <a:off x="4728837"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4 (70%)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225" name="ZoneTexte 108">
            <a:extLst>
              <a:ext uri="{FF2B5EF4-FFF2-40B4-BE49-F238E27FC236}">
                <a16:creationId xmlns:a16="http://schemas.microsoft.com/office/drawing/2014/main" id="{93B3A09D-A6C1-2141-A8A1-C5CBC7A24D26}"/>
              </a:ext>
            </a:extLst>
          </p:cNvPr>
          <p:cNvSpPr txBox="1"/>
          <p:nvPr/>
        </p:nvSpPr>
        <p:spPr>
          <a:xfrm>
            <a:off x="6047711"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5 (70%)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234" name="ZoneTexte 35">
            <a:extLst>
              <a:ext uri="{FF2B5EF4-FFF2-40B4-BE49-F238E27FC236}">
                <a16:creationId xmlns:a16="http://schemas.microsoft.com/office/drawing/2014/main" id="{92E23EE9-66ED-B749-9559-25C2DEF760AB}"/>
              </a:ext>
            </a:extLst>
          </p:cNvPr>
          <p:cNvSpPr txBox="1"/>
          <p:nvPr/>
        </p:nvSpPr>
        <p:spPr>
          <a:xfrm>
            <a:off x="5333565" y="848852"/>
            <a:ext cx="1228299"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a:ln>
                  <a:noFill/>
                </a:ln>
                <a:solidFill>
                  <a:schemeClr val="tx1">
                    <a:lumMod val="65000"/>
                    <a:lumOff val="35000"/>
                  </a:schemeClr>
                </a:solidFill>
                <a:effectLst/>
                <a:uLnTx/>
                <a:uFillTx/>
                <a:latin typeface="+mj-lt"/>
                <a:sym typeface="Helvetica Neue"/>
              </a:rPr>
              <a:t>(123) 456-7890</a:t>
            </a:r>
            <a:endPar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endParaRPr>
          </a:p>
        </p:txBody>
      </p:sp>
      <p:sp>
        <p:nvSpPr>
          <p:cNvPr id="235" name="ZoneTexte 36">
            <a:extLst>
              <a:ext uri="{FF2B5EF4-FFF2-40B4-BE49-F238E27FC236}">
                <a16:creationId xmlns:a16="http://schemas.microsoft.com/office/drawing/2014/main" id="{60B319D5-C774-2444-90B2-EB27121874DF}"/>
              </a:ext>
            </a:extLst>
          </p:cNvPr>
          <p:cNvSpPr txBox="1"/>
          <p:nvPr/>
        </p:nvSpPr>
        <p:spPr>
          <a:xfrm>
            <a:off x="5333565" y="1149875"/>
            <a:ext cx="1784542"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t>EMAIL@ADDRDESS.COM</a:t>
            </a:r>
          </a:p>
        </p:txBody>
      </p:sp>
      <p:sp>
        <p:nvSpPr>
          <p:cNvPr id="236" name="ZoneTexte 38">
            <a:extLst>
              <a:ext uri="{FF2B5EF4-FFF2-40B4-BE49-F238E27FC236}">
                <a16:creationId xmlns:a16="http://schemas.microsoft.com/office/drawing/2014/main" id="{18BD7343-B203-154F-899B-0D9A139DE548}"/>
              </a:ext>
            </a:extLst>
          </p:cNvPr>
          <p:cNvSpPr txBox="1"/>
          <p:nvPr/>
        </p:nvSpPr>
        <p:spPr>
          <a:xfrm>
            <a:off x="5333565" y="448287"/>
            <a:ext cx="1651492" cy="30753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a:ln>
                  <a:noFill/>
                </a:ln>
                <a:solidFill>
                  <a:schemeClr val="tx1">
                    <a:lumMod val="65000"/>
                    <a:lumOff val="35000"/>
                  </a:schemeClr>
                </a:solidFill>
                <a:effectLst/>
                <a:uLnTx/>
                <a:uFillTx/>
                <a:latin typeface="+mj-lt"/>
                <a:sym typeface="Helvetica Neue"/>
              </a:rPr>
              <a:t>STREET ADDRESS</a:t>
            </a:r>
            <a:br>
              <a:rPr kumimoji="0" lang="en-GB" sz="800" b="0" i="0" u="none" strike="noStrike" kern="0" cap="none" spc="300" normalizeH="0" baseline="0">
                <a:ln>
                  <a:noFill/>
                </a:ln>
                <a:solidFill>
                  <a:schemeClr val="tx1">
                    <a:lumMod val="65000"/>
                    <a:lumOff val="35000"/>
                  </a:schemeClr>
                </a:solidFill>
                <a:effectLst/>
                <a:uLnTx/>
                <a:uFillTx/>
                <a:latin typeface="+mj-lt"/>
                <a:sym typeface="Helvetica Neue"/>
              </a:rPr>
            </a:br>
            <a:r>
              <a:rPr kumimoji="0" lang="en-GB" sz="800" b="0" i="0" u="none" strike="noStrike" kern="0" cap="none" spc="300" normalizeH="0" baseline="0">
                <a:ln>
                  <a:noFill/>
                </a:ln>
                <a:solidFill>
                  <a:schemeClr val="tx1">
                    <a:lumMod val="65000"/>
                    <a:lumOff val="35000"/>
                  </a:schemeClr>
                </a:solidFill>
                <a:effectLst/>
                <a:uLnTx/>
                <a:uFillTx/>
                <a:latin typeface="+mj-lt"/>
                <a:sym typeface="Helvetica Neue"/>
              </a:rPr>
              <a:t>CITY STATE ZIP CODE</a:t>
            </a:r>
            <a:endPar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endParaRPr>
          </a:p>
        </p:txBody>
      </p:sp>
      <p:sp>
        <p:nvSpPr>
          <p:cNvPr id="38" name="ZoneTexte 35">
            <a:extLst>
              <a:ext uri="{FF2B5EF4-FFF2-40B4-BE49-F238E27FC236}">
                <a16:creationId xmlns:a16="http://schemas.microsoft.com/office/drawing/2014/main" id="{3E5EA13A-409A-BB45-B3B9-F9E2ADABCB72}"/>
              </a:ext>
            </a:extLst>
          </p:cNvPr>
          <p:cNvSpPr txBox="1"/>
          <p:nvPr/>
        </p:nvSpPr>
        <p:spPr>
          <a:xfrm>
            <a:off x="490017" y="356842"/>
            <a:ext cx="14911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95000"/>
                    <a:lumOff val="5000"/>
                  </a:schemeClr>
                </a:solidFill>
                <a:effectLst/>
                <a:uLnTx/>
                <a:uFillTx/>
                <a:latin typeface="+mj-lt"/>
                <a:sym typeface="Helvetica Neue"/>
              </a:rPr>
              <a:t>GRAPHIC DESIGNER</a:t>
            </a:r>
          </a:p>
        </p:txBody>
      </p:sp>
      <p:sp>
        <p:nvSpPr>
          <p:cNvPr id="40" name="ZoneTexte 35">
            <a:extLst>
              <a:ext uri="{FF2B5EF4-FFF2-40B4-BE49-F238E27FC236}">
                <a16:creationId xmlns:a16="http://schemas.microsoft.com/office/drawing/2014/main" id="{9FE9E0C1-2061-434F-9BDC-B6B43223FB81}"/>
              </a:ext>
            </a:extLst>
          </p:cNvPr>
          <p:cNvSpPr txBox="1"/>
          <p:nvPr/>
        </p:nvSpPr>
        <p:spPr>
          <a:xfrm>
            <a:off x="5119558" y="848852"/>
            <a:ext cx="149479"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T</a:t>
            </a:r>
          </a:p>
        </p:txBody>
      </p:sp>
      <p:sp>
        <p:nvSpPr>
          <p:cNvPr id="42" name="ZoneTexte 36">
            <a:extLst>
              <a:ext uri="{FF2B5EF4-FFF2-40B4-BE49-F238E27FC236}">
                <a16:creationId xmlns:a16="http://schemas.microsoft.com/office/drawing/2014/main" id="{6A39A49C-1AC9-004E-A3BF-90CA14C0B079}"/>
              </a:ext>
            </a:extLst>
          </p:cNvPr>
          <p:cNvSpPr txBox="1"/>
          <p:nvPr/>
        </p:nvSpPr>
        <p:spPr>
          <a:xfrm>
            <a:off x="5082690" y="1149875"/>
            <a:ext cx="186347"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M</a:t>
            </a:r>
          </a:p>
        </p:txBody>
      </p:sp>
      <p:sp>
        <p:nvSpPr>
          <p:cNvPr id="43" name="ZoneTexte 38">
            <a:extLst>
              <a:ext uri="{FF2B5EF4-FFF2-40B4-BE49-F238E27FC236}">
                <a16:creationId xmlns:a16="http://schemas.microsoft.com/office/drawing/2014/main" id="{2B27DE54-DE53-1749-A31B-3CD489D02189}"/>
              </a:ext>
            </a:extLst>
          </p:cNvPr>
          <p:cNvSpPr txBox="1"/>
          <p:nvPr/>
        </p:nvSpPr>
        <p:spPr>
          <a:xfrm>
            <a:off x="5111544" y="509842"/>
            <a:ext cx="1574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A</a:t>
            </a:r>
          </a:p>
        </p:txBody>
      </p:sp>
      <p:sp>
        <p:nvSpPr>
          <p:cNvPr id="44" name="Ut enim ad minim veniam, quis nostrud exerc. Irure dolor in reprehend incididunt ut labore et dolore magna aliqua. Ut enim ad minim veniam, quis nostrud exercitation ullamco laboris nisi ut aliquip ex ea commodo consequat.…">
            <a:extLst>
              <a:ext uri="{FF2B5EF4-FFF2-40B4-BE49-F238E27FC236}">
                <a16:creationId xmlns:a16="http://schemas.microsoft.com/office/drawing/2014/main" id="{4D513D01-EC6A-8043-91D2-6A647170705A}"/>
              </a:ext>
            </a:extLst>
          </p:cNvPr>
          <p:cNvSpPr txBox="1"/>
          <p:nvPr/>
        </p:nvSpPr>
        <p:spPr>
          <a:xfrm>
            <a:off x="484528" y="1581536"/>
            <a:ext cx="6664408" cy="7299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0360" tIns="30360" rIns="30360" bIns="30360" anchor="t">
            <a:spAutoFit/>
          </a:bodyPr>
          <a:lstStyle/>
          <a:p>
            <a:pPr algn="just">
              <a:lnSpc>
                <a:spcPct val="150000"/>
              </a:lnSpc>
              <a:defRPr sz="1000" b="0">
                <a:solidFill>
                  <a:srgbClr val="FFFFFF"/>
                </a:solidFill>
                <a:latin typeface="Calibri"/>
                <a:ea typeface="Calibri"/>
                <a:cs typeface="Calibri"/>
                <a:sym typeface="Calibri"/>
              </a:defRPr>
            </a:pPr>
            <a:r>
              <a:rPr lang="en-US" sz="1000" dirty="0">
                <a:solidFill>
                  <a:schemeClr val="tx1">
                    <a:lumMod val="95000"/>
                    <a:lumOff val="5000"/>
                  </a:schemeClr>
                </a:solidFill>
                <a:latin typeface="+mn-lt"/>
              </a:rPr>
              <a:t>Ut </a:t>
            </a:r>
            <a:r>
              <a:rPr lang="en-US" sz="1000" dirty="0" err="1">
                <a:solidFill>
                  <a:schemeClr val="tx1">
                    <a:lumMod val="95000"/>
                    <a:lumOff val="5000"/>
                  </a:schemeClr>
                </a:solidFill>
                <a:latin typeface="+mn-lt"/>
              </a:rPr>
              <a:t>enim</a:t>
            </a:r>
            <a:r>
              <a:rPr lang="en-US" sz="1000" dirty="0">
                <a:solidFill>
                  <a:schemeClr val="tx1">
                    <a:lumMod val="95000"/>
                    <a:lumOff val="5000"/>
                  </a:schemeClr>
                </a:solidFill>
                <a:latin typeface="+mn-lt"/>
              </a:rPr>
              <a:t> ad minim </a:t>
            </a:r>
            <a:r>
              <a:rPr lang="en-US" sz="1000" dirty="0" err="1">
                <a:solidFill>
                  <a:schemeClr val="tx1">
                    <a:lumMod val="95000"/>
                    <a:lumOff val="5000"/>
                  </a:schemeClr>
                </a:solidFill>
                <a:latin typeface="+mn-lt"/>
              </a:rPr>
              <a:t>veniam</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quis</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nostrud</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exerc</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Irure</a:t>
            </a:r>
            <a:r>
              <a:rPr lang="en-US" sz="1000" dirty="0">
                <a:solidFill>
                  <a:schemeClr val="tx1">
                    <a:lumMod val="95000"/>
                    <a:lumOff val="5000"/>
                  </a:schemeClr>
                </a:solidFill>
                <a:latin typeface="+mn-lt"/>
              </a:rPr>
              <a:t> dolor in reprehend </a:t>
            </a:r>
            <a:r>
              <a:rPr lang="en-US" sz="1000" dirty="0" err="1">
                <a:solidFill>
                  <a:schemeClr val="tx1">
                    <a:lumMod val="95000"/>
                    <a:lumOff val="5000"/>
                  </a:schemeClr>
                </a:solidFill>
                <a:latin typeface="+mn-lt"/>
              </a:rPr>
              <a:t>incididunt</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ut</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labore</a:t>
            </a:r>
            <a:r>
              <a:rPr lang="en-US" sz="1000" dirty="0">
                <a:solidFill>
                  <a:schemeClr val="tx1">
                    <a:lumMod val="95000"/>
                    <a:lumOff val="5000"/>
                  </a:schemeClr>
                </a:solidFill>
                <a:latin typeface="+mn-lt"/>
              </a:rPr>
              <a:t> et dolore magna </a:t>
            </a:r>
            <a:r>
              <a:rPr lang="en-US" sz="1000" dirty="0" err="1">
                <a:solidFill>
                  <a:schemeClr val="tx1">
                    <a:lumMod val="95000"/>
                    <a:lumOff val="5000"/>
                  </a:schemeClr>
                </a:solidFill>
                <a:latin typeface="+mn-lt"/>
              </a:rPr>
              <a:t>aliqua</a:t>
            </a:r>
            <a:r>
              <a:rPr lang="en-US" sz="1000" dirty="0">
                <a:solidFill>
                  <a:schemeClr val="tx1">
                    <a:lumMod val="95000"/>
                    <a:lumOff val="5000"/>
                  </a:schemeClr>
                </a:solidFill>
                <a:latin typeface="+mn-lt"/>
              </a:rPr>
              <a:t>. Ut </a:t>
            </a:r>
            <a:r>
              <a:rPr lang="en-US" sz="1000" dirty="0" err="1">
                <a:solidFill>
                  <a:schemeClr val="tx1">
                    <a:lumMod val="95000"/>
                    <a:lumOff val="5000"/>
                  </a:schemeClr>
                </a:solidFill>
                <a:latin typeface="+mn-lt"/>
              </a:rPr>
              <a:t>enim</a:t>
            </a:r>
            <a:r>
              <a:rPr lang="en-US" sz="1000" dirty="0">
                <a:solidFill>
                  <a:schemeClr val="tx1">
                    <a:lumMod val="95000"/>
                    <a:lumOff val="5000"/>
                  </a:schemeClr>
                </a:solidFill>
                <a:latin typeface="+mn-lt"/>
              </a:rPr>
              <a:t> ad minim </a:t>
            </a:r>
            <a:r>
              <a:rPr lang="en-US" sz="1000" dirty="0" err="1">
                <a:solidFill>
                  <a:schemeClr val="tx1">
                    <a:lumMod val="95000"/>
                    <a:lumOff val="5000"/>
                  </a:schemeClr>
                </a:solidFill>
                <a:latin typeface="+mn-lt"/>
              </a:rPr>
              <a:t>veniam</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quis</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nostrud</a:t>
            </a:r>
            <a:r>
              <a:rPr lang="en-US" sz="1000" dirty="0">
                <a:solidFill>
                  <a:schemeClr val="tx1">
                    <a:lumMod val="95000"/>
                    <a:lumOff val="5000"/>
                  </a:schemeClr>
                </a:solidFill>
                <a:latin typeface="+mn-lt"/>
              </a:rPr>
              <a:t> exercitation </a:t>
            </a:r>
            <a:r>
              <a:rPr lang="en-US" sz="1000" dirty="0" err="1">
                <a:solidFill>
                  <a:schemeClr val="tx1">
                    <a:lumMod val="95000"/>
                    <a:lumOff val="5000"/>
                  </a:schemeClr>
                </a:solidFill>
                <a:latin typeface="+mn-lt"/>
              </a:rPr>
              <a:t>ullamco</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laboris</a:t>
            </a:r>
            <a:r>
              <a:rPr lang="en-US" sz="1000" dirty="0">
                <a:solidFill>
                  <a:schemeClr val="tx1">
                    <a:lumMod val="95000"/>
                    <a:lumOff val="5000"/>
                  </a:schemeClr>
                </a:solidFill>
                <a:latin typeface="+mn-lt"/>
              </a:rPr>
              <a:t> nisi </a:t>
            </a:r>
            <a:r>
              <a:rPr lang="en-US" sz="1000" dirty="0" err="1">
                <a:solidFill>
                  <a:schemeClr val="tx1">
                    <a:lumMod val="95000"/>
                    <a:lumOff val="5000"/>
                  </a:schemeClr>
                </a:solidFill>
                <a:latin typeface="+mn-lt"/>
              </a:rPr>
              <a:t>ut</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aliquip</a:t>
            </a:r>
            <a:r>
              <a:rPr lang="en-US" sz="1000" dirty="0">
                <a:solidFill>
                  <a:schemeClr val="tx1">
                    <a:lumMod val="95000"/>
                    <a:lumOff val="5000"/>
                  </a:schemeClr>
                </a:solidFill>
                <a:latin typeface="+mn-lt"/>
              </a:rPr>
              <a:t> ex </a:t>
            </a:r>
            <a:r>
              <a:rPr lang="en-US" sz="1000" dirty="0" err="1">
                <a:solidFill>
                  <a:schemeClr val="tx1">
                    <a:lumMod val="95000"/>
                    <a:lumOff val="5000"/>
                  </a:schemeClr>
                </a:solidFill>
                <a:latin typeface="+mn-lt"/>
              </a:rPr>
              <a:t>ea</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commodo</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consequat</a:t>
            </a:r>
            <a:r>
              <a:rPr lang="en-US" sz="1000" dirty="0">
                <a:solidFill>
                  <a:schemeClr val="tx1">
                    <a:lumMod val="95000"/>
                    <a:lumOff val="5000"/>
                  </a:schemeClr>
                </a:solidFill>
                <a:latin typeface="+mn-lt"/>
              </a:rPr>
              <a:t>. Ut </a:t>
            </a:r>
            <a:r>
              <a:rPr lang="en-US" sz="1000" dirty="0" err="1">
                <a:solidFill>
                  <a:schemeClr val="tx1">
                    <a:lumMod val="95000"/>
                    <a:lumOff val="5000"/>
                  </a:schemeClr>
                </a:solidFill>
                <a:latin typeface="+mn-lt"/>
              </a:rPr>
              <a:t>enim</a:t>
            </a:r>
            <a:r>
              <a:rPr lang="en-US" sz="1000" dirty="0">
                <a:solidFill>
                  <a:schemeClr val="tx1">
                    <a:lumMod val="95000"/>
                    <a:lumOff val="5000"/>
                  </a:schemeClr>
                </a:solidFill>
                <a:latin typeface="+mn-lt"/>
              </a:rPr>
              <a:t> ad minim </a:t>
            </a:r>
            <a:r>
              <a:rPr lang="en-US" sz="1000" dirty="0" err="1">
                <a:solidFill>
                  <a:schemeClr val="tx1">
                    <a:lumMod val="95000"/>
                    <a:lumOff val="5000"/>
                  </a:schemeClr>
                </a:solidFill>
                <a:latin typeface="+mn-lt"/>
              </a:rPr>
              <a:t>veniam</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quis</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nostrud</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exerc</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Irure</a:t>
            </a:r>
            <a:r>
              <a:rPr lang="en-US" sz="1000" dirty="0">
                <a:solidFill>
                  <a:schemeClr val="tx1">
                    <a:lumMod val="95000"/>
                    <a:lumOff val="5000"/>
                  </a:schemeClr>
                </a:solidFill>
                <a:latin typeface="+mn-lt"/>
              </a:rPr>
              <a:t> dolor in reprehend </a:t>
            </a:r>
            <a:r>
              <a:rPr lang="en-US" sz="1000" dirty="0" err="1">
                <a:solidFill>
                  <a:schemeClr val="tx1">
                    <a:lumMod val="95000"/>
                    <a:lumOff val="5000"/>
                  </a:schemeClr>
                </a:solidFill>
                <a:latin typeface="+mn-lt"/>
              </a:rPr>
              <a:t>incididunt</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ut</a:t>
            </a:r>
            <a:r>
              <a:rPr lang="en-US" sz="1000" dirty="0">
                <a:solidFill>
                  <a:schemeClr val="tx1">
                    <a:lumMod val="95000"/>
                    <a:lumOff val="5000"/>
                  </a:schemeClr>
                </a:solidFill>
                <a:latin typeface="+mn-lt"/>
              </a:rPr>
              <a:t> </a:t>
            </a:r>
            <a:r>
              <a:rPr lang="en-US" sz="1000" dirty="0" err="1">
                <a:solidFill>
                  <a:schemeClr val="tx1">
                    <a:lumMod val="95000"/>
                    <a:lumOff val="5000"/>
                  </a:schemeClr>
                </a:solidFill>
                <a:latin typeface="+mn-lt"/>
              </a:rPr>
              <a:t>labore</a:t>
            </a:r>
            <a:r>
              <a:rPr lang="en-US" sz="1000" dirty="0">
                <a:solidFill>
                  <a:schemeClr val="tx1">
                    <a:lumMod val="95000"/>
                    <a:lumOff val="5000"/>
                  </a:schemeClr>
                </a:solidFill>
                <a:latin typeface="+mn-lt"/>
              </a:rPr>
              <a:t> </a:t>
            </a:r>
          </a:p>
        </p:txBody>
      </p:sp>
      <p:cxnSp>
        <p:nvCxnSpPr>
          <p:cNvPr id="50" name="Straight Connector 49">
            <a:extLst>
              <a:ext uri="{FF2B5EF4-FFF2-40B4-BE49-F238E27FC236}">
                <a16:creationId xmlns:a16="http://schemas.microsoft.com/office/drawing/2014/main" id="{45031D45-EC70-304C-A839-D20C54C7450F}"/>
              </a:ext>
            </a:extLst>
          </p:cNvPr>
          <p:cNvCxnSpPr>
            <a:cxnSpLocks/>
          </p:cNvCxnSpPr>
          <p:nvPr/>
        </p:nvCxnSpPr>
        <p:spPr>
          <a:xfrm flipH="1">
            <a:off x="84892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51" name="Straight Connector 50">
            <a:extLst>
              <a:ext uri="{FF2B5EF4-FFF2-40B4-BE49-F238E27FC236}">
                <a16:creationId xmlns:a16="http://schemas.microsoft.com/office/drawing/2014/main" id="{3E2AB894-3C08-4B42-B6C6-27CC281D0BC7}"/>
              </a:ext>
            </a:extLst>
          </p:cNvPr>
          <p:cNvCxnSpPr>
            <a:cxnSpLocks/>
          </p:cNvCxnSpPr>
          <p:nvPr/>
        </p:nvCxnSpPr>
        <p:spPr>
          <a:xfrm flipH="1">
            <a:off x="848926" y="9209025"/>
            <a:ext cx="916455"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52" name="Straight Connector 51">
            <a:extLst>
              <a:ext uri="{FF2B5EF4-FFF2-40B4-BE49-F238E27FC236}">
                <a16:creationId xmlns:a16="http://schemas.microsoft.com/office/drawing/2014/main" id="{E6F8607D-26BD-0D43-8D14-8D9496F32CBD}"/>
              </a:ext>
            </a:extLst>
          </p:cNvPr>
          <p:cNvCxnSpPr>
            <a:cxnSpLocks/>
          </p:cNvCxnSpPr>
          <p:nvPr/>
        </p:nvCxnSpPr>
        <p:spPr>
          <a:xfrm flipH="1">
            <a:off x="215956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53" name="Straight Connector 52">
            <a:extLst>
              <a:ext uri="{FF2B5EF4-FFF2-40B4-BE49-F238E27FC236}">
                <a16:creationId xmlns:a16="http://schemas.microsoft.com/office/drawing/2014/main" id="{885D95C3-A15E-1D48-8F5F-DC4C74040753}"/>
              </a:ext>
            </a:extLst>
          </p:cNvPr>
          <p:cNvCxnSpPr>
            <a:cxnSpLocks/>
          </p:cNvCxnSpPr>
          <p:nvPr/>
        </p:nvCxnSpPr>
        <p:spPr>
          <a:xfrm flipH="1">
            <a:off x="2159567" y="9209025"/>
            <a:ext cx="820215"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54" name="Straight Connector 53">
            <a:extLst>
              <a:ext uri="{FF2B5EF4-FFF2-40B4-BE49-F238E27FC236}">
                <a16:creationId xmlns:a16="http://schemas.microsoft.com/office/drawing/2014/main" id="{8EA9B8F8-0BC3-CD43-A4E8-2B72748E5694}"/>
              </a:ext>
            </a:extLst>
          </p:cNvPr>
          <p:cNvCxnSpPr>
            <a:cxnSpLocks/>
          </p:cNvCxnSpPr>
          <p:nvPr/>
        </p:nvCxnSpPr>
        <p:spPr>
          <a:xfrm flipH="1">
            <a:off x="345496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55" name="Straight Connector 54">
            <a:extLst>
              <a:ext uri="{FF2B5EF4-FFF2-40B4-BE49-F238E27FC236}">
                <a16:creationId xmlns:a16="http://schemas.microsoft.com/office/drawing/2014/main" id="{75E5F75D-40E0-5646-8765-46459A314D0F}"/>
              </a:ext>
            </a:extLst>
          </p:cNvPr>
          <p:cNvCxnSpPr>
            <a:cxnSpLocks/>
          </p:cNvCxnSpPr>
          <p:nvPr/>
        </p:nvCxnSpPr>
        <p:spPr>
          <a:xfrm flipH="1">
            <a:off x="3454967" y="9209025"/>
            <a:ext cx="431233"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56" name="Straight Connector 55">
            <a:extLst>
              <a:ext uri="{FF2B5EF4-FFF2-40B4-BE49-F238E27FC236}">
                <a16:creationId xmlns:a16="http://schemas.microsoft.com/office/drawing/2014/main" id="{ED88579A-FDFB-8046-AE9B-6F492C8AF665}"/>
              </a:ext>
            </a:extLst>
          </p:cNvPr>
          <p:cNvCxnSpPr>
            <a:cxnSpLocks/>
          </p:cNvCxnSpPr>
          <p:nvPr/>
        </p:nvCxnSpPr>
        <p:spPr>
          <a:xfrm flipH="1">
            <a:off x="476560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57" name="Straight Connector 56">
            <a:extLst>
              <a:ext uri="{FF2B5EF4-FFF2-40B4-BE49-F238E27FC236}">
                <a16:creationId xmlns:a16="http://schemas.microsoft.com/office/drawing/2014/main" id="{96FAE3BF-ACA0-E14D-AF9D-87935C92BCFD}"/>
              </a:ext>
            </a:extLst>
          </p:cNvPr>
          <p:cNvCxnSpPr>
            <a:cxnSpLocks/>
          </p:cNvCxnSpPr>
          <p:nvPr/>
        </p:nvCxnSpPr>
        <p:spPr>
          <a:xfrm flipH="1">
            <a:off x="4765607" y="9209025"/>
            <a:ext cx="591190"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58" name="Straight Connector 57">
            <a:extLst>
              <a:ext uri="{FF2B5EF4-FFF2-40B4-BE49-F238E27FC236}">
                <a16:creationId xmlns:a16="http://schemas.microsoft.com/office/drawing/2014/main" id="{DE2C5B0B-1759-0F4E-9C96-5F26CCE5A27E}"/>
              </a:ext>
            </a:extLst>
          </p:cNvPr>
          <p:cNvCxnSpPr>
            <a:cxnSpLocks/>
          </p:cNvCxnSpPr>
          <p:nvPr/>
        </p:nvCxnSpPr>
        <p:spPr>
          <a:xfrm flipH="1">
            <a:off x="610672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59" name="Straight Connector 58">
            <a:extLst>
              <a:ext uri="{FF2B5EF4-FFF2-40B4-BE49-F238E27FC236}">
                <a16:creationId xmlns:a16="http://schemas.microsoft.com/office/drawing/2014/main" id="{83D18736-112F-174A-8F18-D50C203C08B8}"/>
              </a:ext>
            </a:extLst>
          </p:cNvPr>
          <p:cNvCxnSpPr>
            <a:cxnSpLocks/>
          </p:cNvCxnSpPr>
          <p:nvPr/>
        </p:nvCxnSpPr>
        <p:spPr>
          <a:xfrm flipH="1">
            <a:off x="6106727" y="9209025"/>
            <a:ext cx="615954"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sp>
        <p:nvSpPr>
          <p:cNvPr id="47" name="TextBox 46">
            <a:extLst>
              <a:ext uri="{FF2B5EF4-FFF2-40B4-BE49-F238E27FC236}">
                <a16:creationId xmlns:a16="http://schemas.microsoft.com/office/drawing/2014/main" id="{0890E93F-0F9C-A548-9A1C-F601A64C990A}"/>
              </a:ext>
            </a:extLst>
          </p:cNvPr>
          <p:cNvSpPr txBox="1"/>
          <p:nvPr/>
        </p:nvSpPr>
        <p:spPr>
          <a:xfrm>
            <a:off x="484527" y="530230"/>
            <a:ext cx="3213780" cy="4922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t">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Hello, I’m</a:t>
            </a:r>
            <a:endParaRPr kumimoji="0" lang="en-US" sz="2800" b="1" i="0" u="none" strike="sng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endParaRPr>
          </a:p>
        </p:txBody>
      </p:sp>
      <p:cxnSp>
        <p:nvCxnSpPr>
          <p:cNvPr id="49" name="Straight Connector 48">
            <a:extLst>
              <a:ext uri="{FF2B5EF4-FFF2-40B4-BE49-F238E27FC236}">
                <a16:creationId xmlns:a16="http://schemas.microsoft.com/office/drawing/2014/main" id="{11F05C06-3FF5-1B4D-8549-CA2DA199394B}"/>
              </a:ext>
            </a:extLst>
          </p:cNvPr>
          <p:cNvCxnSpPr>
            <a:cxnSpLocks/>
          </p:cNvCxnSpPr>
          <p:nvPr/>
        </p:nvCxnSpPr>
        <p:spPr>
          <a:xfrm>
            <a:off x="1509214" y="3097947"/>
            <a:ext cx="0" cy="1298224"/>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64" name="Straight Connector 63">
            <a:extLst>
              <a:ext uri="{FF2B5EF4-FFF2-40B4-BE49-F238E27FC236}">
                <a16:creationId xmlns:a16="http://schemas.microsoft.com/office/drawing/2014/main" id="{C06835CA-14B5-364D-BF47-879A93F26C1C}"/>
              </a:ext>
            </a:extLst>
          </p:cNvPr>
          <p:cNvCxnSpPr>
            <a:cxnSpLocks/>
          </p:cNvCxnSpPr>
          <p:nvPr/>
        </p:nvCxnSpPr>
        <p:spPr>
          <a:xfrm>
            <a:off x="1509214" y="4577831"/>
            <a:ext cx="0" cy="1298224"/>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65" name="Straight Connector 64">
            <a:extLst>
              <a:ext uri="{FF2B5EF4-FFF2-40B4-BE49-F238E27FC236}">
                <a16:creationId xmlns:a16="http://schemas.microsoft.com/office/drawing/2014/main" id="{380CC617-F064-C546-8595-D97E01F43A46}"/>
              </a:ext>
            </a:extLst>
          </p:cNvPr>
          <p:cNvCxnSpPr>
            <a:cxnSpLocks/>
          </p:cNvCxnSpPr>
          <p:nvPr/>
        </p:nvCxnSpPr>
        <p:spPr>
          <a:xfrm>
            <a:off x="1509214" y="6659294"/>
            <a:ext cx="0" cy="70403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66" name="Straight Connector 65">
            <a:extLst>
              <a:ext uri="{FF2B5EF4-FFF2-40B4-BE49-F238E27FC236}">
                <a16:creationId xmlns:a16="http://schemas.microsoft.com/office/drawing/2014/main" id="{0ED7602F-8693-E54E-A358-167AB1C1BD94}"/>
              </a:ext>
            </a:extLst>
          </p:cNvPr>
          <p:cNvCxnSpPr>
            <a:cxnSpLocks/>
          </p:cNvCxnSpPr>
          <p:nvPr/>
        </p:nvCxnSpPr>
        <p:spPr>
          <a:xfrm>
            <a:off x="1509214" y="7681979"/>
            <a:ext cx="0" cy="70403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67" name="Straight Connector 66">
            <a:extLst>
              <a:ext uri="{FF2B5EF4-FFF2-40B4-BE49-F238E27FC236}">
                <a16:creationId xmlns:a16="http://schemas.microsoft.com/office/drawing/2014/main" id="{230F220C-9A18-0545-8D5F-875936F6BD82}"/>
              </a:ext>
            </a:extLst>
          </p:cNvPr>
          <p:cNvCxnSpPr>
            <a:cxnSpLocks/>
          </p:cNvCxnSpPr>
          <p:nvPr/>
        </p:nvCxnSpPr>
        <p:spPr>
          <a:xfrm>
            <a:off x="4838115" y="371031"/>
            <a:ext cx="0" cy="98531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1129</TotalTime>
  <Words>387</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Helvetica Neue</vt:lpstr>
      <vt:lpstr>Helvetica Neue Medium</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EUDORA - Resume Template</dc:title>
  <dc:creator>ResumGO.com</dc:creator>
  <dc:description>Copyright © ResumGO</dc:description>
  <cp:lastModifiedBy>zoc</cp:lastModifiedBy>
  <cp:revision>41</cp:revision>
  <dcterms:modified xsi:type="dcterms:W3CDTF">2021-08-09T04:44:09Z</dcterms:modified>
  <cp:category>Curriculum Vitae/Resume Template</cp:category>
</cp:coreProperties>
</file>