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772400" cy="1005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295"/>
    <a:srgbClr val="0068A7"/>
    <a:srgbClr val="FF7500"/>
    <a:srgbClr val="963C68"/>
    <a:srgbClr val="FF644C"/>
    <a:srgbClr val="D9E0D9"/>
    <a:srgbClr val="004A77"/>
    <a:srgbClr val="0086D8"/>
    <a:srgbClr val="0530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3175" cap="flat">
              <a:solidFill>
                <a:srgbClr val="606060"/>
              </a:solidFill>
              <a:prstDash val="solid"/>
              <a:miter lim="400000"/>
            </a:ln>
          </a:left>
          <a:right>
            <a:ln w="3175" cap="flat">
              <a:solidFill>
                <a:srgbClr val="606060"/>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A6AAA9"/>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02"/>
    <p:restoredTop sz="96327" autoAdjust="0"/>
  </p:normalViewPr>
  <p:slideViewPr>
    <p:cSldViewPr snapToGrid="0" snapToObjects="1">
      <p:cViewPr varScale="1">
        <p:scale>
          <a:sx n="51" d="100"/>
          <a:sy n="51" d="100"/>
        </p:scale>
        <p:origin x="22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Shape 15"/>
          <p:cNvSpPr>
            <a:spLocks noGrp="1" noRot="1" noChangeAspect="1"/>
          </p:cNvSpPr>
          <p:nvPr>
            <p:ph type="sldImg"/>
          </p:nvPr>
        </p:nvSpPr>
        <p:spPr>
          <a:xfrm>
            <a:off x="1143000" y="685800"/>
            <a:ext cx="4572000" cy="3429000"/>
          </a:xfrm>
          <a:prstGeom prst="rect">
            <a:avLst/>
          </a:prstGeom>
        </p:spPr>
        <p:txBody>
          <a:bodyPr/>
          <a:lstStyle/>
          <a:p>
            <a:endParaRPr/>
          </a:p>
        </p:txBody>
      </p:sp>
      <p:sp>
        <p:nvSpPr>
          <p:cNvPr id="16" name="Shape 1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en-US" dirty="0"/>
              <a:t>© Copyright </a:t>
            </a:r>
            <a:r>
              <a:rPr lang="en-US" b="1" dirty="0"/>
              <a:t>ResumGO.com</a:t>
            </a:r>
            <a:r>
              <a:rPr lang="en-US" dirty="0"/>
              <a:t> – The free resume template library</a:t>
            </a:r>
          </a:p>
        </p:txBody>
      </p:sp>
    </p:spTree>
    <p:extLst>
      <p:ext uri="{BB962C8B-B14F-4D97-AF65-F5344CB8AC3E}">
        <p14:creationId xmlns:p14="http://schemas.microsoft.com/office/powerpoint/2010/main" val="42299614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Vierge">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94E8B624-8B59-9149-8DB9-6A76A8DC9144}"/>
              </a:ext>
            </a:extLst>
          </p:cNvPr>
          <p:cNvSpPr>
            <a:spLocks noGrp="1"/>
          </p:cNvSpPr>
          <p:nvPr>
            <p:ph type="pic" sz="quarter" idx="10"/>
          </p:nvPr>
        </p:nvSpPr>
        <p:spPr>
          <a:xfrm>
            <a:off x="1939925" y="361950"/>
            <a:ext cx="2322513" cy="2854325"/>
          </a:xfrm>
          <a:prstGeom prst="rect">
            <a:avLst/>
          </a:prstGeom>
          <a:solidFill>
            <a:srgbClr val="00B0F0"/>
          </a:solidFill>
        </p:spPr>
        <p:txBody>
          <a:bodyPr anchor="ctr"/>
          <a:lstStyle>
            <a:lvl1pPr marL="0" indent="0" algn="ctr">
              <a:buNone/>
              <a:defRPr>
                <a:solidFill>
                  <a:schemeClr val="bg1"/>
                </a:solidFill>
              </a:defRPr>
            </a:lvl1pPr>
          </a:lstStyle>
          <a:p>
            <a:endParaRPr lang="en-US"/>
          </a:p>
        </p:txBody>
      </p:sp>
      <p:pic>
        <p:nvPicPr>
          <p:cNvPr id="3" name="Picture 2">
            <a:extLst>
              <a:ext uri="{FF2B5EF4-FFF2-40B4-BE49-F238E27FC236}">
                <a16:creationId xmlns:a16="http://schemas.microsoft.com/office/drawing/2014/main" id="{4D79A76D-EB80-8446-8522-8939FF2B8A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52414" y="1124352"/>
            <a:ext cx="3071359" cy="3904848"/>
          </a:xfrm>
          <a:prstGeom prst="rect">
            <a:avLst/>
          </a:prstGeom>
          <a:ln w="57150">
            <a:solidFill>
              <a:srgbClr val="777777"/>
            </a:solidFill>
          </a:ln>
        </p:spPr>
      </p:pic>
      <p:sp>
        <p:nvSpPr>
          <p:cNvPr id="4" name="TextBox 3">
            <a:extLst>
              <a:ext uri="{FF2B5EF4-FFF2-40B4-BE49-F238E27FC236}">
                <a16:creationId xmlns:a16="http://schemas.microsoft.com/office/drawing/2014/main" id="{1160FB5F-D9AC-5C47-BB03-44D7487E2431}"/>
              </a:ext>
            </a:extLst>
          </p:cNvPr>
          <p:cNvSpPr txBox="1"/>
          <p:nvPr userDrawn="1"/>
        </p:nvSpPr>
        <p:spPr>
          <a:xfrm>
            <a:off x="8089649" y="-88289"/>
            <a:ext cx="2439450" cy="369332"/>
          </a:xfrm>
          <a:prstGeom prst="rect">
            <a:avLst/>
          </a:prstGeom>
          <a:noFill/>
        </p:spPr>
        <p:txBody>
          <a:bodyPr wrap="none" rtlCol="0">
            <a:spAutoFit/>
          </a:bodyPr>
          <a:lstStyle/>
          <a:p>
            <a:r>
              <a:rPr lang="en-US" sz="1800" b="1" dirty="0"/>
              <a:t>To insert your ID photo:</a:t>
            </a:r>
          </a:p>
        </p:txBody>
      </p:sp>
      <p:sp>
        <p:nvSpPr>
          <p:cNvPr id="5" name="TextBox 4">
            <a:extLst>
              <a:ext uri="{FF2B5EF4-FFF2-40B4-BE49-F238E27FC236}">
                <a16:creationId xmlns:a16="http://schemas.microsoft.com/office/drawing/2014/main" id="{46FB40B8-D1C5-8F49-B72A-821ACF82F722}"/>
              </a:ext>
            </a:extLst>
          </p:cNvPr>
          <p:cNvSpPr txBox="1"/>
          <p:nvPr userDrawn="1"/>
        </p:nvSpPr>
        <p:spPr>
          <a:xfrm>
            <a:off x="8089649" y="572999"/>
            <a:ext cx="2161169" cy="369332"/>
          </a:xfrm>
          <a:prstGeom prst="rect">
            <a:avLst/>
          </a:prstGeom>
          <a:noFill/>
        </p:spPr>
        <p:txBody>
          <a:bodyPr wrap="none" rtlCol="0">
            <a:spAutoFit/>
          </a:bodyPr>
          <a:lstStyle/>
          <a:p>
            <a:r>
              <a:rPr lang="en-US" sz="1800" b="0" dirty="0"/>
              <a:t>Click the shape and…</a:t>
            </a:r>
          </a:p>
        </p:txBody>
      </p:sp>
      <p:sp>
        <p:nvSpPr>
          <p:cNvPr id="7" name="TextBox 6">
            <a:extLst>
              <a:ext uri="{FF2B5EF4-FFF2-40B4-BE49-F238E27FC236}">
                <a16:creationId xmlns:a16="http://schemas.microsoft.com/office/drawing/2014/main" id="{E5F201E8-F1B7-E445-B770-2A4C79185170}"/>
              </a:ext>
            </a:extLst>
          </p:cNvPr>
          <p:cNvSpPr txBox="1"/>
          <p:nvPr userDrawn="1"/>
        </p:nvSpPr>
        <p:spPr>
          <a:xfrm>
            <a:off x="8089649" y="5687843"/>
            <a:ext cx="2097497" cy="369332"/>
          </a:xfrm>
          <a:prstGeom prst="rect">
            <a:avLst/>
          </a:prstGeom>
          <a:noFill/>
        </p:spPr>
        <p:txBody>
          <a:bodyPr wrap="none" rtlCol="0">
            <a:spAutoFit/>
          </a:bodyPr>
          <a:lstStyle/>
          <a:p>
            <a:r>
              <a:rPr lang="en-US" sz="1800" b="1" dirty="0"/>
              <a:t>To insert your icons:</a:t>
            </a:r>
          </a:p>
        </p:txBody>
      </p:sp>
      <p:pic>
        <p:nvPicPr>
          <p:cNvPr id="8" name="Picture 7">
            <a:extLst>
              <a:ext uri="{FF2B5EF4-FFF2-40B4-BE49-F238E27FC236}">
                <a16:creationId xmlns:a16="http://schemas.microsoft.com/office/drawing/2014/main" id="{D5FF3FBF-D85F-1B45-861B-6900F7654B16}"/>
              </a:ext>
            </a:extLst>
          </p:cNvPr>
          <p:cNvPicPr>
            <a:picLocks noChangeAspect="1"/>
          </p:cNvPicPr>
          <p:nvPr userDrawn="1"/>
        </p:nvPicPr>
        <p:blipFill>
          <a:blip r:embed="rId3"/>
          <a:stretch>
            <a:fillRect/>
          </a:stretch>
        </p:blipFill>
        <p:spPr>
          <a:xfrm>
            <a:off x="10123920" y="6221916"/>
            <a:ext cx="568325" cy="987803"/>
          </a:xfrm>
          <a:prstGeom prst="rect">
            <a:avLst/>
          </a:prstGeom>
        </p:spPr>
      </p:pic>
      <p:sp>
        <p:nvSpPr>
          <p:cNvPr id="9" name="TextBox 8">
            <a:extLst>
              <a:ext uri="{FF2B5EF4-FFF2-40B4-BE49-F238E27FC236}">
                <a16:creationId xmlns:a16="http://schemas.microsoft.com/office/drawing/2014/main" id="{3627D819-CD51-F749-AEE6-AE70A0392E0F}"/>
              </a:ext>
            </a:extLst>
          </p:cNvPr>
          <p:cNvSpPr txBox="1"/>
          <p:nvPr userDrawn="1"/>
        </p:nvSpPr>
        <p:spPr>
          <a:xfrm>
            <a:off x="8089649" y="6201830"/>
            <a:ext cx="1939442" cy="369332"/>
          </a:xfrm>
          <a:prstGeom prst="rect">
            <a:avLst/>
          </a:prstGeom>
          <a:noFill/>
        </p:spPr>
        <p:txBody>
          <a:bodyPr wrap="none" rtlCol="0">
            <a:spAutoFit/>
          </a:bodyPr>
          <a:lstStyle/>
          <a:p>
            <a:r>
              <a:rPr lang="en-US" sz="1800" b="0" dirty="0"/>
              <a:t>Go to “Insert”, and</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1pPr>
      <a:lvl2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2pPr>
      <a:lvl3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3pPr>
      <a:lvl4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4pPr>
      <a:lvl5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5pPr>
      <a:lvl6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6pPr>
      <a:lvl7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7pPr>
      <a:lvl8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8pPr>
      <a:lvl9pPr marL="0" marR="0" indent="0" algn="ctr" defTabSz="602456" rtl="0" latinLnBrk="0">
        <a:lnSpc>
          <a:spcPct val="100000"/>
        </a:lnSpc>
        <a:spcBef>
          <a:spcPts val="0"/>
        </a:spcBef>
        <a:spcAft>
          <a:spcPts val="0"/>
        </a:spcAft>
        <a:buClrTx/>
        <a:buSzTx/>
        <a:buFontTx/>
        <a:buNone/>
        <a:tabLst/>
        <a:defRPr sz="82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602456" rtl="0" latinLnBrk="0">
        <a:lnSpc>
          <a:spcPct val="100000"/>
        </a:lnSpc>
        <a:spcBef>
          <a:spcPts val="43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602456"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442F0F0-E526-E64A-955C-A5F1EB0C3FAF}"/>
              </a:ext>
            </a:extLst>
          </p:cNvPr>
          <p:cNvSpPr/>
          <p:nvPr/>
        </p:nvSpPr>
        <p:spPr>
          <a:xfrm>
            <a:off x="0" y="2648607"/>
            <a:ext cx="7772400" cy="569606"/>
          </a:xfrm>
          <a:prstGeom prst="rect">
            <a:avLst/>
          </a:prstGeom>
          <a:solidFill>
            <a:schemeClr val="bg1">
              <a:lumMod val="95000"/>
            </a:schemeClr>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endParaRPr kumimoji="0" lang="en-US" sz="2200" b="0" i="0" u="none" strike="noStrike" cap="none" spc="0" normalizeH="0" baseline="0">
              <a:ln>
                <a:noFill/>
              </a:ln>
              <a:solidFill>
                <a:srgbClr val="FFFFFF"/>
              </a:solidFill>
              <a:effectLst/>
              <a:uFillTx/>
              <a:latin typeface="+mn-lt"/>
              <a:ea typeface="+mn-ea"/>
              <a:cs typeface="+mn-cs"/>
              <a:sym typeface="Helvetica Neue Medium"/>
            </a:endParaRPr>
          </a:p>
        </p:txBody>
      </p:sp>
      <p:sp>
        <p:nvSpPr>
          <p:cNvPr id="2" name="Rectangle 1">
            <a:extLst>
              <a:ext uri="{FF2B5EF4-FFF2-40B4-BE49-F238E27FC236}">
                <a16:creationId xmlns:a16="http://schemas.microsoft.com/office/drawing/2014/main" id="{5757D857-F32B-0E4C-8104-892FEE16D6E6}"/>
              </a:ext>
            </a:extLst>
          </p:cNvPr>
          <p:cNvSpPr/>
          <p:nvPr/>
        </p:nvSpPr>
        <p:spPr>
          <a:xfrm>
            <a:off x="0" y="0"/>
            <a:ext cx="7772400" cy="2648607"/>
          </a:xfrm>
          <a:prstGeom prst="rect">
            <a:avLst/>
          </a:prstGeom>
          <a:solidFill>
            <a:schemeClr val="accent5">
              <a:lumMod val="60000"/>
              <a:lumOff val="40000"/>
            </a:schemeClr>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ctr" defTabSz="602456" rtl="0" fontAlgn="auto" latinLnBrk="0" hangingPunct="0">
              <a:lnSpc>
                <a:spcPct val="100000"/>
              </a:lnSpc>
              <a:spcBef>
                <a:spcPts val="0"/>
              </a:spcBef>
              <a:spcAft>
                <a:spcPts val="0"/>
              </a:spcAft>
              <a:buClrTx/>
              <a:buSzTx/>
              <a:buFontTx/>
              <a:buNone/>
              <a:tabLst/>
            </a:pPr>
            <a:endParaRPr kumimoji="0" lang="en-US" sz="2200" b="0" i="0" u="none" strike="noStrike" cap="none" spc="0" normalizeH="0" baseline="0">
              <a:ln>
                <a:noFill/>
              </a:ln>
              <a:solidFill>
                <a:srgbClr val="FFFFFF"/>
              </a:solidFill>
              <a:effectLst/>
              <a:uFillTx/>
              <a:latin typeface="+mn-lt"/>
              <a:ea typeface="+mn-ea"/>
              <a:cs typeface="+mn-cs"/>
              <a:sym typeface="Helvetica Neue Medium"/>
            </a:endParaRPr>
          </a:p>
        </p:txBody>
      </p:sp>
      <p:sp>
        <p:nvSpPr>
          <p:cNvPr id="3" name="Rectangle 2">
            <a:extLst>
              <a:ext uri="{FF2B5EF4-FFF2-40B4-BE49-F238E27FC236}">
                <a16:creationId xmlns:a16="http://schemas.microsoft.com/office/drawing/2014/main" id="{28F97319-7EDB-F546-92A9-8ED50A70C69B}"/>
              </a:ext>
            </a:extLst>
          </p:cNvPr>
          <p:cNvSpPr/>
          <p:nvPr/>
        </p:nvSpPr>
        <p:spPr>
          <a:xfrm>
            <a:off x="1939161" y="362605"/>
            <a:ext cx="2322984" cy="2853898"/>
          </a:xfrm>
          <a:prstGeom prst="rect">
            <a:avLst/>
          </a:prstGeom>
          <a:solidFill>
            <a:schemeClr val="accent1"/>
          </a:solid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noAutofit/>
          </a:bodyPr>
          <a:lstStyle/>
          <a:p>
            <a:pPr marL="0" marR="0" indent="0" algn="ctr" defTabSz="602456" rtl="0" fontAlgn="auto" latinLnBrk="0" hangingPunct="0">
              <a:lnSpc>
                <a:spcPct val="100000"/>
              </a:lnSpc>
              <a:spcBef>
                <a:spcPts val="0"/>
              </a:spcBef>
              <a:spcAft>
                <a:spcPts val="0"/>
              </a:spcAft>
              <a:buClrTx/>
              <a:buSzTx/>
              <a:buFontTx/>
              <a:buNone/>
              <a:tabLst/>
            </a:pPr>
            <a:r>
              <a:rPr kumimoji="0" lang="en-US" sz="2200" b="0" i="0" u="none" strike="noStrike" cap="none" spc="0" normalizeH="0" baseline="0" dirty="0">
                <a:ln>
                  <a:noFill/>
                </a:ln>
                <a:solidFill>
                  <a:srgbClr val="FFFFFF"/>
                </a:solidFill>
                <a:effectLst/>
                <a:uFillTx/>
                <a:latin typeface="+mn-lt"/>
                <a:ea typeface="+mn-ea"/>
                <a:cs typeface="+mn-cs"/>
                <a:sym typeface="Helvetica Neue Medium"/>
              </a:rPr>
              <a:t>ID PHOTO</a:t>
            </a:r>
          </a:p>
        </p:txBody>
      </p:sp>
      <p:sp>
        <p:nvSpPr>
          <p:cNvPr id="4" name="TextBox 3">
            <a:extLst>
              <a:ext uri="{FF2B5EF4-FFF2-40B4-BE49-F238E27FC236}">
                <a16:creationId xmlns:a16="http://schemas.microsoft.com/office/drawing/2014/main" id="{A790BA6F-06E7-7542-810D-3428997785FB}"/>
              </a:ext>
            </a:extLst>
          </p:cNvPr>
          <p:cNvSpPr txBox="1"/>
          <p:nvPr/>
        </p:nvSpPr>
        <p:spPr>
          <a:xfrm rot="16200000">
            <a:off x="224594" y="1828887"/>
            <a:ext cx="607937" cy="430645"/>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2400" b="0" u="none" strike="noStrike" cap="none" spc="0" normalizeH="0" baseline="0" dirty="0">
                <a:ln>
                  <a:noFill/>
                </a:ln>
                <a:solidFill>
                  <a:schemeClr val="bg1"/>
                </a:solidFill>
                <a:effectLst/>
                <a:uFillTx/>
                <a:latin typeface="Times New Roman" panose="02020603050405020304" pitchFamily="18" charset="0"/>
                <a:cs typeface="Times New Roman" panose="02020603050405020304" pitchFamily="18" charset="0"/>
                <a:sym typeface="Helvetica Neue"/>
              </a:rPr>
              <a:t>Jane</a:t>
            </a:r>
          </a:p>
        </p:txBody>
      </p:sp>
      <p:sp>
        <p:nvSpPr>
          <p:cNvPr id="5" name="TextBox 4">
            <a:extLst>
              <a:ext uri="{FF2B5EF4-FFF2-40B4-BE49-F238E27FC236}">
                <a16:creationId xmlns:a16="http://schemas.microsoft.com/office/drawing/2014/main" id="{EEC96EE6-DE88-E443-9248-295DE7BC5466}"/>
              </a:ext>
            </a:extLst>
          </p:cNvPr>
          <p:cNvSpPr txBox="1"/>
          <p:nvPr/>
        </p:nvSpPr>
        <p:spPr>
          <a:xfrm rot="16200000">
            <a:off x="-27287" y="1141640"/>
            <a:ext cx="1805380" cy="61531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3600" b="0" u="none" strike="noStrike" cap="none" spc="0" normalizeH="0" baseline="0" dirty="0" err="1">
                <a:ln>
                  <a:noFill/>
                </a:ln>
                <a:solidFill>
                  <a:schemeClr val="bg1"/>
                </a:solidFill>
                <a:effectLst/>
                <a:uFillTx/>
                <a:latin typeface="Times New Roman" panose="02020603050405020304" pitchFamily="18" charset="0"/>
                <a:cs typeface="Times New Roman" panose="02020603050405020304" pitchFamily="18" charset="0"/>
                <a:sym typeface="Helvetica Neue"/>
              </a:rPr>
              <a:t>Resumgo</a:t>
            </a:r>
            <a:endParaRPr kumimoji="0" lang="en-US" sz="3600" b="0" u="none" strike="noStrike" cap="none" spc="0" normalizeH="0" baseline="0" dirty="0">
              <a:ln>
                <a:noFill/>
              </a:ln>
              <a:solidFill>
                <a:schemeClr val="bg1"/>
              </a:solidFill>
              <a:effectLst/>
              <a:uFillTx/>
              <a:latin typeface="Times New Roman" panose="02020603050405020304" pitchFamily="18" charset="0"/>
              <a:cs typeface="Times New Roman" panose="02020603050405020304" pitchFamily="18" charset="0"/>
              <a:sym typeface="Helvetica Neue"/>
            </a:endParaRPr>
          </a:p>
        </p:txBody>
      </p:sp>
      <p:sp>
        <p:nvSpPr>
          <p:cNvPr id="7" name="TextBox 6">
            <a:extLst>
              <a:ext uri="{FF2B5EF4-FFF2-40B4-BE49-F238E27FC236}">
                <a16:creationId xmlns:a16="http://schemas.microsoft.com/office/drawing/2014/main" id="{A5CA0705-EACF-F341-9506-E17FF7C38643}"/>
              </a:ext>
            </a:extLst>
          </p:cNvPr>
          <p:cNvSpPr txBox="1"/>
          <p:nvPr/>
        </p:nvSpPr>
        <p:spPr>
          <a:xfrm rot="16200000">
            <a:off x="726846" y="1562788"/>
            <a:ext cx="1294023" cy="276757"/>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1400" b="0" i="1" u="none" strike="noStrike" cap="none" spc="0" normalizeH="0" baseline="0" dirty="0">
                <a:ln>
                  <a:noFill/>
                </a:ln>
                <a:solidFill>
                  <a:srgbClr val="000000"/>
                </a:solidFill>
                <a:effectLst/>
                <a:uFillTx/>
                <a:latin typeface="Times New Roman" panose="02020603050405020304" pitchFamily="18" charset="0"/>
                <a:cs typeface="Times New Roman" panose="02020603050405020304" pitchFamily="18" charset="0"/>
                <a:sym typeface="Helvetica Neue"/>
              </a:rPr>
              <a:t>Project Manager</a:t>
            </a:r>
          </a:p>
        </p:txBody>
      </p:sp>
      <p:sp>
        <p:nvSpPr>
          <p:cNvPr id="9" name="Job Title…">
            <a:extLst>
              <a:ext uri="{FF2B5EF4-FFF2-40B4-BE49-F238E27FC236}">
                <a16:creationId xmlns:a16="http://schemas.microsoft.com/office/drawing/2014/main" id="{0F250D79-EB09-1E46-B413-7143340AE92A}"/>
              </a:ext>
            </a:extLst>
          </p:cNvPr>
          <p:cNvSpPr txBox="1"/>
          <p:nvPr/>
        </p:nvSpPr>
        <p:spPr>
          <a:xfrm>
            <a:off x="2144217" y="3429859"/>
            <a:ext cx="5189678" cy="138475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GB" noProof="1">
                <a:solidFill>
                  <a:schemeClr val="bg2">
                    <a:lumMod val="25000"/>
                  </a:schemeClr>
                </a:solidFill>
                <a:latin typeface="+mn-lt"/>
              </a:rPr>
              <a:t>Job Title - </a:t>
            </a:r>
            <a:r>
              <a:rPr lang="en-GB" sz="1000" b="0" cap="all" noProof="1">
                <a:solidFill>
                  <a:schemeClr val="bg2">
                    <a:lumMod val="25000"/>
                  </a:schemeClr>
                </a:solidFill>
                <a:latin typeface="+mn-lt"/>
              </a:rPr>
              <a:t>Company Name</a:t>
            </a:r>
            <a:r>
              <a:rPr lang="en-GB" sz="1000" b="0" noProof="1">
                <a:solidFill>
                  <a:schemeClr val="bg2">
                    <a:lumMod val="25000"/>
                  </a:schemeClr>
                </a:solidFill>
                <a:latin typeface="+mn-lt"/>
              </a:rPr>
              <a:t> - City, Country</a:t>
            </a:r>
            <a:br>
              <a:rPr lang="en-GB" noProof="1">
                <a:solidFill>
                  <a:schemeClr val="bg2">
                    <a:lumMod val="25000"/>
                  </a:schemeClr>
                </a:solidFill>
                <a:latin typeface="+mn-lt"/>
              </a:rPr>
            </a:br>
            <a:endParaRPr lang="en-GB" noProof="1">
              <a:solidFill>
                <a:schemeClr val="bg2">
                  <a:lumMod val="25000"/>
                </a:schemeClr>
              </a:solidFill>
              <a:latin typeface="+mn-lt"/>
            </a:endParaRPr>
          </a:p>
          <a:p>
            <a:pPr algn="l">
              <a:defRPr sz="1000" b="0">
                <a:latin typeface="Calibri"/>
                <a:ea typeface="Calibri"/>
                <a:cs typeface="Calibri"/>
                <a:sym typeface="Calibri"/>
              </a:defRPr>
            </a:pPr>
            <a:r>
              <a:rPr lang="en-GB" noProof="1">
                <a:solidFill>
                  <a:schemeClr val="bg2">
                    <a:lumMod val="2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a:p>
            <a:pPr algn="l">
              <a:lnSpc>
                <a:spcPct val="40000"/>
              </a:lnSpc>
              <a:defRPr sz="1000" b="0">
                <a:latin typeface="Calibri"/>
                <a:ea typeface="Calibri"/>
                <a:cs typeface="Calibri"/>
                <a:sym typeface="Calibri"/>
              </a:defRPr>
            </a:pPr>
            <a:endParaRPr lang="en-GB" noProof="1">
              <a:solidFill>
                <a:schemeClr val="bg2">
                  <a:lumMod val="25000"/>
                </a:schemeClr>
              </a:solidFill>
              <a:latin typeface="+mn-lt"/>
            </a:endParaRPr>
          </a:p>
          <a:p>
            <a:pPr algn="l">
              <a:defRPr sz="1000" b="0">
                <a:latin typeface="Calibri"/>
                <a:ea typeface="Calibri"/>
                <a:cs typeface="Calibri"/>
                <a:sym typeface="Calibri"/>
              </a:defRPr>
            </a:pPr>
            <a:r>
              <a:rPr lang="en-GB" noProof="1">
                <a:solidFill>
                  <a:schemeClr val="bg2">
                    <a:lumMod val="25000"/>
                  </a:schemeClr>
                </a:solidFill>
                <a:latin typeface="+mn-lt"/>
              </a:rPr>
              <a:t>Major accomplishments:</a:t>
            </a:r>
          </a:p>
          <a:p>
            <a:pPr marL="583406" lvl="1" indent="-138906" algn="l">
              <a:buSzPct val="145000"/>
              <a:buChar char="•"/>
              <a:defRPr sz="1000" b="0">
                <a:latin typeface="Calibri"/>
                <a:ea typeface="Calibri"/>
                <a:cs typeface="Calibri"/>
                <a:sym typeface="Calibri"/>
              </a:defRPr>
            </a:pPr>
            <a:r>
              <a:rPr lang="en-GB" noProof="1">
                <a:solidFill>
                  <a:schemeClr val="bg2">
                    <a:lumMod val="25000"/>
                  </a:schemeClr>
                </a:solidFill>
                <a:latin typeface="+mn-lt"/>
              </a:rPr>
              <a:t>Ut enim ad minim veniam, quis nostrud exerc.</a:t>
            </a:r>
          </a:p>
          <a:p>
            <a:pPr marL="583406" lvl="1" indent="-138906" algn="l">
              <a:buSzPct val="145000"/>
              <a:buChar char="•"/>
              <a:defRPr sz="1000" b="0">
                <a:latin typeface="Calibri"/>
                <a:ea typeface="Calibri"/>
                <a:cs typeface="Calibri"/>
                <a:sym typeface="Calibri"/>
              </a:defRPr>
            </a:pPr>
            <a:r>
              <a:rPr lang="en-GB" noProof="1">
                <a:solidFill>
                  <a:schemeClr val="bg2">
                    <a:lumMod val="25000"/>
                  </a:schemeClr>
                </a:solidFill>
                <a:latin typeface="+mn-lt"/>
              </a:rPr>
              <a:t>Ut enim ad minim veniam, quis nostrud exerc.</a:t>
            </a:r>
          </a:p>
        </p:txBody>
      </p:sp>
      <p:sp>
        <p:nvSpPr>
          <p:cNvPr id="10" name="ZoneTexte 7">
            <a:extLst>
              <a:ext uri="{FF2B5EF4-FFF2-40B4-BE49-F238E27FC236}">
                <a16:creationId xmlns:a16="http://schemas.microsoft.com/office/drawing/2014/main" id="{D5C465FC-3FED-334C-AF16-C13F3081A822}"/>
              </a:ext>
            </a:extLst>
          </p:cNvPr>
          <p:cNvSpPr txBox="1"/>
          <p:nvPr/>
        </p:nvSpPr>
        <p:spPr>
          <a:xfrm rot="16200000">
            <a:off x="120956" y="4032895"/>
            <a:ext cx="1564137"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r" defTabSz="602456" rtl="0" fontAlgn="auto" latinLnBrk="0" hangingPunct="0">
              <a:lnSpc>
                <a:spcPct val="100000"/>
              </a:lnSpc>
              <a:spcBef>
                <a:spcPts val="0"/>
              </a:spcBef>
              <a:spcAft>
                <a:spcPts val="0"/>
              </a:spcAft>
              <a:buClrTx/>
              <a:buSzTx/>
              <a:buFontTx/>
              <a:buNone/>
              <a:tabLst/>
            </a:pPr>
            <a:r>
              <a:rPr kumimoji="0" lang="en-US" sz="1200" u="none" strike="noStrike" cap="none" spc="300" normalizeH="0" baseline="0" noProof="1">
                <a:ln>
                  <a:noFill/>
                </a:ln>
                <a:solidFill>
                  <a:srgbClr val="FFA295"/>
                </a:solidFill>
                <a:effectLst/>
                <a:uFillTx/>
                <a:latin typeface="Times New Roman" panose="02020603050405020304" pitchFamily="18" charset="0"/>
                <a:cs typeface="Times New Roman" panose="02020603050405020304" pitchFamily="18" charset="0"/>
                <a:sym typeface="Helvetica Neue"/>
              </a:rPr>
              <a:t>EXPERIENCE</a:t>
            </a:r>
          </a:p>
        </p:txBody>
      </p:sp>
      <p:sp>
        <p:nvSpPr>
          <p:cNvPr id="11" name="ZoneTexte 8">
            <a:extLst>
              <a:ext uri="{FF2B5EF4-FFF2-40B4-BE49-F238E27FC236}">
                <a16:creationId xmlns:a16="http://schemas.microsoft.com/office/drawing/2014/main" id="{5562ED84-795B-5B4C-84CD-63A7C317542F}"/>
              </a:ext>
            </a:extLst>
          </p:cNvPr>
          <p:cNvSpPr txBox="1"/>
          <p:nvPr/>
        </p:nvSpPr>
        <p:spPr>
          <a:xfrm>
            <a:off x="1165955" y="3422899"/>
            <a:ext cx="812917" cy="369090"/>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bg2">
                    <a:lumMod val="25000"/>
                  </a:schemeClr>
                </a:solidFill>
                <a:latin typeface="+mn-lt"/>
              </a:rPr>
              <a:t>Dec. 2012</a:t>
            </a:r>
          </a:p>
          <a:p>
            <a:pPr algn="r"/>
            <a:r>
              <a:rPr lang="en-GB" sz="1000" noProof="1">
                <a:solidFill>
                  <a:schemeClr val="bg2">
                    <a:lumMod val="25000"/>
                  </a:schemeClr>
                </a:solidFill>
                <a:latin typeface="+mn-lt"/>
              </a:rPr>
              <a:t>- Present</a:t>
            </a:r>
            <a:endParaRPr kumimoji="0" lang="en-GB" sz="1000" i="0" u="none" strike="noStrike" cap="none" spc="300" normalizeH="0" baseline="0" noProof="1">
              <a:ln>
                <a:noFill/>
              </a:ln>
              <a:solidFill>
                <a:schemeClr val="bg2">
                  <a:lumMod val="25000"/>
                </a:schemeClr>
              </a:solidFill>
              <a:effectLst/>
              <a:uFillTx/>
              <a:latin typeface="+mn-lt"/>
              <a:sym typeface="Helvetica Neue"/>
            </a:endParaRPr>
          </a:p>
        </p:txBody>
      </p:sp>
      <p:sp>
        <p:nvSpPr>
          <p:cNvPr id="12" name="Job Title…">
            <a:extLst>
              <a:ext uri="{FF2B5EF4-FFF2-40B4-BE49-F238E27FC236}">
                <a16:creationId xmlns:a16="http://schemas.microsoft.com/office/drawing/2014/main" id="{F60682B9-0168-084E-951E-75F1DA45A585}"/>
              </a:ext>
            </a:extLst>
          </p:cNvPr>
          <p:cNvSpPr txBox="1"/>
          <p:nvPr/>
        </p:nvSpPr>
        <p:spPr>
          <a:xfrm>
            <a:off x="2144217" y="4891980"/>
            <a:ext cx="5189678" cy="14076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GB" noProof="1">
                <a:solidFill>
                  <a:schemeClr val="bg2">
                    <a:lumMod val="25000"/>
                  </a:schemeClr>
                </a:solidFill>
                <a:latin typeface="+mn-lt"/>
              </a:rPr>
              <a:t>Job Title - </a:t>
            </a:r>
            <a:r>
              <a:rPr lang="en-GB" sz="1000" b="0" cap="all" noProof="1">
                <a:solidFill>
                  <a:schemeClr val="bg2">
                    <a:lumMod val="25000"/>
                  </a:schemeClr>
                </a:solidFill>
                <a:latin typeface="+mn-lt"/>
              </a:rPr>
              <a:t>Company Name</a:t>
            </a:r>
            <a:r>
              <a:rPr lang="en-GB" sz="1000" b="0" noProof="1">
                <a:solidFill>
                  <a:schemeClr val="bg2">
                    <a:lumMod val="25000"/>
                  </a:schemeClr>
                </a:solidFill>
                <a:latin typeface="+mn-lt"/>
              </a:rPr>
              <a:t> - City, Country</a:t>
            </a:r>
            <a:br>
              <a:rPr lang="en-GB" noProof="1">
                <a:solidFill>
                  <a:schemeClr val="bg2">
                    <a:lumMod val="25000"/>
                  </a:schemeClr>
                </a:solidFill>
                <a:latin typeface="+mn-lt"/>
              </a:rPr>
            </a:br>
            <a:endParaRPr lang="en-GB" noProof="1">
              <a:solidFill>
                <a:schemeClr val="bg2">
                  <a:lumMod val="25000"/>
                </a:schemeClr>
              </a:solidFill>
              <a:latin typeface="+mn-lt"/>
            </a:endParaRPr>
          </a:p>
          <a:p>
            <a:pPr algn="l">
              <a:defRPr sz="1000" b="0">
                <a:latin typeface="Calibri"/>
                <a:ea typeface="Calibri"/>
                <a:cs typeface="Calibri"/>
                <a:sym typeface="Calibri"/>
              </a:defRPr>
            </a:pPr>
            <a:r>
              <a:rPr lang="en-GB" noProof="1">
                <a:solidFill>
                  <a:schemeClr val="bg2">
                    <a:lumMod val="2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a:p>
            <a:pPr algn="l">
              <a:lnSpc>
                <a:spcPct val="40000"/>
              </a:lnSpc>
              <a:defRPr sz="1000" b="0">
                <a:latin typeface="Calibri"/>
                <a:ea typeface="Calibri"/>
                <a:cs typeface="Calibri"/>
                <a:sym typeface="Calibri"/>
              </a:defRPr>
            </a:pPr>
            <a:endParaRPr lang="en-GB" noProof="1">
              <a:solidFill>
                <a:schemeClr val="bg2">
                  <a:lumMod val="25000"/>
                </a:schemeClr>
              </a:solidFill>
              <a:latin typeface="+mn-lt"/>
            </a:endParaRPr>
          </a:p>
          <a:p>
            <a:pPr algn="l">
              <a:defRPr sz="1000" b="0">
                <a:latin typeface="Calibri"/>
                <a:ea typeface="Calibri"/>
                <a:cs typeface="Calibri"/>
                <a:sym typeface="Calibri"/>
              </a:defRPr>
            </a:pPr>
            <a:r>
              <a:rPr lang="en-GB" noProof="1">
                <a:solidFill>
                  <a:schemeClr val="bg2">
                    <a:lumMod val="25000"/>
                  </a:schemeClr>
                </a:solidFill>
                <a:latin typeface="+mn-lt"/>
              </a:rPr>
              <a:t>Major accomplishments:</a:t>
            </a:r>
          </a:p>
          <a:p>
            <a:pPr marL="583406" lvl="1" indent="-138906" algn="l">
              <a:buSzPct val="145000"/>
              <a:buChar char="•"/>
              <a:defRPr sz="1000" b="0">
                <a:latin typeface="Calibri"/>
                <a:ea typeface="Calibri"/>
                <a:cs typeface="Calibri"/>
                <a:sym typeface="Calibri"/>
              </a:defRPr>
            </a:pPr>
            <a:r>
              <a:rPr lang="en-GB" noProof="1">
                <a:solidFill>
                  <a:schemeClr val="bg2">
                    <a:lumMod val="25000"/>
                  </a:schemeClr>
                </a:solidFill>
                <a:latin typeface="+mn-lt"/>
              </a:rPr>
              <a:t>Ut enim ad minim veniam, quis nostrud exerc.</a:t>
            </a:r>
          </a:p>
          <a:p>
            <a:pPr marL="583406" lvl="1" indent="-138906" algn="l">
              <a:buSzPct val="145000"/>
              <a:buChar char="•"/>
              <a:defRPr sz="1000" b="0">
                <a:latin typeface="Calibri"/>
                <a:ea typeface="Calibri"/>
                <a:cs typeface="Calibri"/>
                <a:sym typeface="Calibri"/>
              </a:defRPr>
            </a:pPr>
            <a:r>
              <a:rPr lang="en-GB" noProof="1">
                <a:solidFill>
                  <a:schemeClr val="bg2">
                    <a:lumMod val="25000"/>
                  </a:schemeClr>
                </a:solidFill>
                <a:latin typeface="+mn-lt"/>
              </a:rPr>
              <a:t>Ut enim ad minim veniam, quis nostrud exerc.</a:t>
            </a:r>
          </a:p>
        </p:txBody>
      </p:sp>
      <p:sp>
        <p:nvSpPr>
          <p:cNvPr id="13" name="ZoneTexte 10">
            <a:extLst>
              <a:ext uri="{FF2B5EF4-FFF2-40B4-BE49-F238E27FC236}">
                <a16:creationId xmlns:a16="http://schemas.microsoft.com/office/drawing/2014/main" id="{93BDF00F-4D6C-6F49-8A95-7E383189C497}"/>
              </a:ext>
            </a:extLst>
          </p:cNvPr>
          <p:cNvSpPr txBox="1"/>
          <p:nvPr/>
        </p:nvSpPr>
        <p:spPr>
          <a:xfrm>
            <a:off x="1165955" y="4893724"/>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bg2">
                    <a:lumMod val="25000"/>
                  </a:schemeClr>
                </a:solidFill>
                <a:latin typeface="+mn-lt"/>
              </a:rPr>
              <a:t>2006 - 2012</a:t>
            </a:r>
            <a:endParaRPr kumimoji="0" lang="en-GB" sz="1000" i="0" u="none" strike="noStrike" cap="none" spc="300" normalizeH="0" baseline="0" noProof="1">
              <a:ln>
                <a:noFill/>
              </a:ln>
              <a:solidFill>
                <a:schemeClr val="bg2">
                  <a:lumMod val="25000"/>
                </a:schemeClr>
              </a:solidFill>
              <a:effectLst/>
              <a:uFillTx/>
              <a:latin typeface="+mn-lt"/>
              <a:sym typeface="Helvetica Neue"/>
            </a:endParaRPr>
          </a:p>
        </p:txBody>
      </p:sp>
      <p:sp>
        <p:nvSpPr>
          <p:cNvPr id="14" name="Job Title…">
            <a:extLst>
              <a:ext uri="{FF2B5EF4-FFF2-40B4-BE49-F238E27FC236}">
                <a16:creationId xmlns:a16="http://schemas.microsoft.com/office/drawing/2014/main" id="{A3E5215E-DB12-8D45-9E53-946CF9550663}"/>
              </a:ext>
            </a:extLst>
          </p:cNvPr>
          <p:cNvSpPr txBox="1"/>
          <p:nvPr/>
        </p:nvSpPr>
        <p:spPr>
          <a:xfrm>
            <a:off x="2126890" y="6727991"/>
            <a:ext cx="4853953" cy="86153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GB" noProof="1">
                <a:solidFill>
                  <a:schemeClr val="bg2">
                    <a:lumMod val="25000"/>
                  </a:schemeClr>
                </a:solidFill>
                <a:latin typeface="+mn-lt"/>
              </a:rPr>
              <a:t>DIPLOMA - </a:t>
            </a:r>
            <a:r>
              <a:rPr lang="en-GB" sz="1000" b="0" cap="all" noProof="1">
                <a:solidFill>
                  <a:schemeClr val="bg2">
                    <a:lumMod val="25000"/>
                  </a:schemeClr>
                </a:solidFill>
                <a:latin typeface="+mn-lt"/>
              </a:rPr>
              <a:t>SCHOOL Name</a:t>
            </a:r>
            <a:r>
              <a:rPr lang="en-GB" sz="1000" b="0" noProof="1">
                <a:solidFill>
                  <a:schemeClr val="bg2">
                    <a:lumMod val="25000"/>
                  </a:schemeClr>
                </a:solidFill>
                <a:latin typeface="+mn-lt"/>
              </a:rPr>
              <a:t> - City, Country</a:t>
            </a:r>
            <a:br>
              <a:rPr lang="en-GB" noProof="1">
                <a:solidFill>
                  <a:schemeClr val="bg2">
                    <a:lumMod val="25000"/>
                  </a:schemeClr>
                </a:solidFill>
                <a:latin typeface="+mn-lt"/>
              </a:rPr>
            </a:br>
            <a:endParaRPr lang="en-GB" noProof="1">
              <a:solidFill>
                <a:schemeClr val="bg2">
                  <a:lumMod val="25000"/>
                </a:schemeClr>
              </a:solidFill>
              <a:latin typeface="+mn-lt"/>
            </a:endParaRPr>
          </a:p>
          <a:p>
            <a:pPr algn="l">
              <a:defRPr sz="1000" b="0">
                <a:latin typeface="Calibri"/>
                <a:ea typeface="Calibri"/>
                <a:cs typeface="Calibri"/>
                <a:sym typeface="Calibri"/>
              </a:defRPr>
            </a:pPr>
            <a:r>
              <a:rPr lang="en-GB" noProof="1">
                <a:solidFill>
                  <a:schemeClr val="bg2">
                    <a:lumMod val="2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p:txBody>
      </p:sp>
      <p:sp>
        <p:nvSpPr>
          <p:cNvPr id="15" name="ZoneTexte 13">
            <a:extLst>
              <a:ext uri="{FF2B5EF4-FFF2-40B4-BE49-F238E27FC236}">
                <a16:creationId xmlns:a16="http://schemas.microsoft.com/office/drawing/2014/main" id="{A8191F01-FC98-214D-85E2-83FB5676CDC3}"/>
              </a:ext>
            </a:extLst>
          </p:cNvPr>
          <p:cNvSpPr txBox="1"/>
          <p:nvPr/>
        </p:nvSpPr>
        <p:spPr>
          <a:xfrm>
            <a:off x="1165955" y="6733294"/>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bg2">
                    <a:lumMod val="25000"/>
                  </a:schemeClr>
                </a:solidFill>
                <a:latin typeface="+mn-lt"/>
              </a:rPr>
              <a:t>2005</a:t>
            </a:r>
            <a:endParaRPr kumimoji="0" lang="en-GB" sz="1000" i="0" u="none" strike="noStrike" cap="none" spc="300" normalizeH="0" baseline="0" noProof="1">
              <a:ln>
                <a:noFill/>
              </a:ln>
              <a:solidFill>
                <a:schemeClr val="bg2">
                  <a:lumMod val="25000"/>
                </a:schemeClr>
              </a:solidFill>
              <a:effectLst/>
              <a:uFillTx/>
              <a:latin typeface="+mn-lt"/>
              <a:sym typeface="Helvetica Neue"/>
            </a:endParaRPr>
          </a:p>
        </p:txBody>
      </p:sp>
      <p:sp>
        <p:nvSpPr>
          <p:cNvPr id="16" name="ZoneTexte 15">
            <a:extLst>
              <a:ext uri="{FF2B5EF4-FFF2-40B4-BE49-F238E27FC236}">
                <a16:creationId xmlns:a16="http://schemas.microsoft.com/office/drawing/2014/main" id="{2787126C-9B86-944C-9B38-C1B1B2989451}"/>
              </a:ext>
            </a:extLst>
          </p:cNvPr>
          <p:cNvSpPr txBox="1"/>
          <p:nvPr/>
        </p:nvSpPr>
        <p:spPr>
          <a:xfrm>
            <a:off x="1165955" y="7755477"/>
            <a:ext cx="812917"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algn="r"/>
            <a:r>
              <a:rPr lang="en-GB" sz="1000" noProof="1">
                <a:solidFill>
                  <a:schemeClr val="bg2">
                    <a:lumMod val="25000"/>
                  </a:schemeClr>
                </a:solidFill>
                <a:latin typeface="+mn-lt"/>
              </a:rPr>
              <a:t>2002</a:t>
            </a:r>
            <a:endParaRPr kumimoji="0" lang="en-GB" sz="1000" i="0" u="none" strike="noStrike" cap="none" spc="300" normalizeH="0" baseline="0" noProof="1">
              <a:ln>
                <a:noFill/>
              </a:ln>
              <a:solidFill>
                <a:schemeClr val="bg2">
                  <a:lumMod val="25000"/>
                </a:schemeClr>
              </a:solidFill>
              <a:effectLst/>
              <a:uFillTx/>
              <a:latin typeface="+mn-lt"/>
              <a:sym typeface="Helvetica Neue"/>
            </a:endParaRPr>
          </a:p>
        </p:txBody>
      </p:sp>
      <p:sp>
        <p:nvSpPr>
          <p:cNvPr id="17" name="ZoneTexte 108">
            <a:extLst>
              <a:ext uri="{FF2B5EF4-FFF2-40B4-BE49-F238E27FC236}">
                <a16:creationId xmlns:a16="http://schemas.microsoft.com/office/drawing/2014/main" id="{6573C0DC-D2F4-1A4B-BB83-E09A26457A0D}"/>
              </a:ext>
            </a:extLst>
          </p:cNvPr>
          <p:cNvSpPr txBox="1"/>
          <p:nvPr/>
        </p:nvSpPr>
        <p:spPr>
          <a:xfrm>
            <a:off x="2067501" y="9280922"/>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bg2">
                    <a:lumMod val="25000"/>
                  </a:schemeClr>
                </a:solidFill>
                <a:latin typeface="+mn-lt"/>
              </a:rPr>
              <a:t>#SKILL 1 (100%)</a:t>
            </a:r>
            <a:endParaRPr kumimoji="0" lang="en-US" sz="1000" i="0" u="none" strike="noStrike" cap="none" normalizeH="0" baseline="0" noProof="1">
              <a:ln>
                <a:noFill/>
              </a:ln>
              <a:solidFill>
                <a:schemeClr val="bg2">
                  <a:lumMod val="25000"/>
                </a:schemeClr>
              </a:solidFill>
              <a:effectLst/>
              <a:uFillTx/>
              <a:latin typeface="+mn-lt"/>
              <a:sym typeface="Helvetica Neue"/>
            </a:endParaRPr>
          </a:p>
        </p:txBody>
      </p:sp>
      <p:sp>
        <p:nvSpPr>
          <p:cNvPr id="18" name="ZoneTexte 7">
            <a:extLst>
              <a:ext uri="{FF2B5EF4-FFF2-40B4-BE49-F238E27FC236}">
                <a16:creationId xmlns:a16="http://schemas.microsoft.com/office/drawing/2014/main" id="{18FB8FE7-B57C-DF44-8824-5468F4FEE628}"/>
              </a:ext>
            </a:extLst>
          </p:cNvPr>
          <p:cNvSpPr txBox="1"/>
          <p:nvPr/>
        </p:nvSpPr>
        <p:spPr>
          <a:xfrm rot="16200000">
            <a:off x="233564" y="7316762"/>
            <a:ext cx="1423523"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r" defTabSz="602456" rtl="0" fontAlgn="auto" latinLnBrk="0" hangingPunct="0">
              <a:lnSpc>
                <a:spcPct val="100000"/>
              </a:lnSpc>
              <a:spcBef>
                <a:spcPts val="0"/>
              </a:spcBef>
              <a:spcAft>
                <a:spcPts val="0"/>
              </a:spcAft>
              <a:buClrTx/>
              <a:buSzTx/>
              <a:buFontTx/>
              <a:buNone/>
              <a:tabLst/>
            </a:pPr>
            <a:r>
              <a:rPr kumimoji="0" lang="en-US" sz="1200" u="none" strike="noStrike" cap="none" spc="300" normalizeH="0" baseline="0" noProof="1">
                <a:ln>
                  <a:noFill/>
                </a:ln>
                <a:solidFill>
                  <a:srgbClr val="FFA295"/>
                </a:solidFill>
                <a:effectLst/>
                <a:uFillTx/>
                <a:latin typeface="Times New Roman" panose="02020603050405020304" pitchFamily="18" charset="0"/>
                <a:cs typeface="Times New Roman" panose="02020603050405020304" pitchFamily="18" charset="0"/>
                <a:sym typeface="Helvetica Neue"/>
              </a:rPr>
              <a:t>EDUCATION</a:t>
            </a:r>
          </a:p>
        </p:txBody>
      </p:sp>
      <p:sp>
        <p:nvSpPr>
          <p:cNvPr id="19" name="Job Title…">
            <a:extLst>
              <a:ext uri="{FF2B5EF4-FFF2-40B4-BE49-F238E27FC236}">
                <a16:creationId xmlns:a16="http://schemas.microsoft.com/office/drawing/2014/main" id="{1271AD3A-FE68-3A47-A882-489657F20006}"/>
              </a:ext>
            </a:extLst>
          </p:cNvPr>
          <p:cNvSpPr txBox="1"/>
          <p:nvPr/>
        </p:nvSpPr>
        <p:spPr>
          <a:xfrm>
            <a:off x="2144217" y="7747550"/>
            <a:ext cx="5189678" cy="86153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spAutoFit/>
          </a:bodyPr>
          <a:lstStyle/>
          <a:p>
            <a:pPr algn="l">
              <a:defRPr sz="1100" cap="all">
                <a:latin typeface="Calibri"/>
                <a:ea typeface="Calibri"/>
                <a:cs typeface="Calibri"/>
                <a:sym typeface="Calibri"/>
              </a:defRPr>
            </a:pPr>
            <a:r>
              <a:rPr lang="en-GB" noProof="1">
                <a:solidFill>
                  <a:schemeClr val="bg2">
                    <a:lumMod val="25000"/>
                  </a:schemeClr>
                </a:solidFill>
                <a:latin typeface="+mn-lt"/>
              </a:rPr>
              <a:t>DIPLOMA - </a:t>
            </a:r>
            <a:r>
              <a:rPr lang="en-GB" sz="1000" b="0" cap="all" noProof="1">
                <a:solidFill>
                  <a:schemeClr val="bg2">
                    <a:lumMod val="25000"/>
                  </a:schemeClr>
                </a:solidFill>
                <a:latin typeface="+mn-lt"/>
              </a:rPr>
              <a:t>SCHOOL Name</a:t>
            </a:r>
            <a:r>
              <a:rPr lang="en-GB" sz="1000" b="0" noProof="1">
                <a:solidFill>
                  <a:schemeClr val="bg2">
                    <a:lumMod val="25000"/>
                  </a:schemeClr>
                </a:solidFill>
                <a:latin typeface="+mn-lt"/>
              </a:rPr>
              <a:t> - City, Country</a:t>
            </a:r>
            <a:br>
              <a:rPr lang="en-GB" noProof="1">
                <a:solidFill>
                  <a:schemeClr val="bg2">
                    <a:lumMod val="25000"/>
                  </a:schemeClr>
                </a:solidFill>
                <a:latin typeface="+mn-lt"/>
              </a:rPr>
            </a:br>
            <a:endParaRPr lang="en-GB" noProof="1">
              <a:solidFill>
                <a:schemeClr val="bg2">
                  <a:lumMod val="25000"/>
                </a:schemeClr>
              </a:solidFill>
              <a:latin typeface="+mn-lt"/>
            </a:endParaRPr>
          </a:p>
          <a:p>
            <a:pPr algn="l">
              <a:defRPr sz="1000" b="0">
                <a:latin typeface="Calibri"/>
                <a:ea typeface="Calibri"/>
                <a:cs typeface="Calibri"/>
                <a:sym typeface="Calibri"/>
              </a:defRPr>
            </a:pPr>
            <a:r>
              <a:rPr lang="en-GB" noProof="1">
                <a:solidFill>
                  <a:schemeClr val="bg2">
                    <a:lumMod val="25000"/>
                  </a:schemeClr>
                </a:solidFill>
                <a:latin typeface="+mn-lt"/>
              </a:rPr>
              <a:t>Ut enim ad minim veniam, quis nostrud exerc. Irure dolor in reprehend incididunt ut labore et dolore magna aliqua. Ut enim ad minim veniam, quis nostrud exercitation ullamco laboris nisi ut aliquip ex ea commodo consequat.</a:t>
            </a:r>
          </a:p>
        </p:txBody>
      </p:sp>
      <p:sp>
        <p:nvSpPr>
          <p:cNvPr id="20" name="ZoneTexte 7">
            <a:extLst>
              <a:ext uri="{FF2B5EF4-FFF2-40B4-BE49-F238E27FC236}">
                <a16:creationId xmlns:a16="http://schemas.microsoft.com/office/drawing/2014/main" id="{E766CE72-9A05-B144-84D6-C7AE48E3249B}"/>
              </a:ext>
            </a:extLst>
          </p:cNvPr>
          <p:cNvSpPr txBox="1"/>
          <p:nvPr/>
        </p:nvSpPr>
        <p:spPr>
          <a:xfrm rot="16200000">
            <a:off x="529306" y="9162709"/>
            <a:ext cx="881267" cy="245979"/>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r" defTabSz="602456" rtl="0" fontAlgn="auto" latinLnBrk="0" hangingPunct="0">
              <a:lnSpc>
                <a:spcPct val="100000"/>
              </a:lnSpc>
              <a:spcBef>
                <a:spcPts val="0"/>
              </a:spcBef>
              <a:spcAft>
                <a:spcPts val="0"/>
              </a:spcAft>
              <a:buClrTx/>
              <a:buSzTx/>
              <a:buFontTx/>
              <a:buNone/>
              <a:tabLst/>
            </a:pPr>
            <a:r>
              <a:rPr lang="en-US" sz="1200" spc="300" noProof="1">
                <a:solidFill>
                  <a:srgbClr val="FFA295"/>
                </a:solidFill>
                <a:latin typeface="Times New Roman" panose="02020603050405020304" pitchFamily="18" charset="0"/>
                <a:cs typeface="Times New Roman" panose="02020603050405020304" pitchFamily="18" charset="0"/>
              </a:rPr>
              <a:t>SKILLS</a:t>
            </a:r>
            <a:endParaRPr kumimoji="0" lang="en-US" sz="1200" u="none" strike="noStrike" cap="none" spc="300" normalizeH="0" baseline="0" noProof="1">
              <a:ln>
                <a:noFill/>
              </a:ln>
              <a:solidFill>
                <a:srgbClr val="FFA295"/>
              </a:solidFill>
              <a:effectLst/>
              <a:uFillTx/>
              <a:latin typeface="Times New Roman" panose="02020603050405020304" pitchFamily="18" charset="0"/>
              <a:cs typeface="Times New Roman" panose="02020603050405020304" pitchFamily="18" charset="0"/>
              <a:sym typeface="Helvetica Neue"/>
            </a:endParaRPr>
          </a:p>
        </p:txBody>
      </p:sp>
      <p:sp>
        <p:nvSpPr>
          <p:cNvPr id="21" name="ZoneTexte 108">
            <a:extLst>
              <a:ext uri="{FF2B5EF4-FFF2-40B4-BE49-F238E27FC236}">
                <a16:creationId xmlns:a16="http://schemas.microsoft.com/office/drawing/2014/main" id="{88F816CC-32D1-D340-BBDC-F91F7297AB3F}"/>
              </a:ext>
            </a:extLst>
          </p:cNvPr>
          <p:cNvSpPr txBox="1"/>
          <p:nvPr/>
        </p:nvSpPr>
        <p:spPr>
          <a:xfrm>
            <a:off x="3386377" y="9280922"/>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bg2">
                    <a:lumMod val="25000"/>
                  </a:schemeClr>
                </a:solidFill>
                <a:latin typeface="+mn-lt"/>
              </a:rPr>
              <a:t>#SKILL 2 (100%)</a:t>
            </a:r>
            <a:endParaRPr kumimoji="0" lang="en-US" sz="1000" i="0" u="none" strike="noStrike" cap="none" normalizeH="0" baseline="0" noProof="1">
              <a:ln>
                <a:noFill/>
              </a:ln>
              <a:solidFill>
                <a:schemeClr val="bg2">
                  <a:lumMod val="25000"/>
                </a:schemeClr>
              </a:solidFill>
              <a:effectLst/>
              <a:uFillTx/>
              <a:latin typeface="+mn-lt"/>
              <a:sym typeface="Helvetica Neue"/>
            </a:endParaRPr>
          </a:p>
        </p:txBody>
      </p:sp>
      <p:sp>
        <p:nvSpPr>
          <p:cNvPr id="22" name="ZoneTexte 108">
            <a:extLst>
              <a:ext uri="{FF2B5EF4-FFF2-40B4-BE49-F238E27FC236}">
                <a16:creationId xmlns:a16="http://schemas.microsoft.com/office/drawing/2014/main" id="{F83A34AD-7D5D-AC45-89A3-713B02AAF81E}"/>
              </a:ext>
            </a:extLst>
          </p:cNvPr>
          <p:cNvSpPr txBox="1"/>
          <p:nvPr/>
        </p:nvSpPr>
        <p:spPr>
          <a:xfrm>
            <a:off x="4705253" y="9280922"/>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bg2">
                    <a:lumMod val="25000"/>
                  </a:schemeClr>
                </a:solidFill>
                <a:latin typeface="+mn-lt"/>
              </a:rPr>
              <a:t>#SKILL 3 (80%)</a:t>
            </a:r>
            <a:endParaRPr kumimoji="0" lang="en-US" sz="1000" i="0" u="none" strike="noStrike" cap="none" normalizeH="0" baseline="0" noProof="1">
              <a:ln>
                <a:noFill/>
              </a:ln>
              <a:solidFill>
                <a:schemeClr val="bg2">
                  <a:lumMod val="25000"/>
                </a:schemeClr>
              </a:solidFill>
              <a:effectLst/>
              <a:uFillTx/>
              <a:latin typeface="+mn-lt"/>
              <a:sym typeface="Helvetica Neue"/>
            </a:endParaRPr>
          </a:p>
        </p:txBody>
      </p:sp>
      <p:sp>
        <p:nvSpPr>
          <p:cNvPr id="23" name="ZoneTexte 108">
            <a:extLst>
              <a:ext uri="{FF2B5EF4-FFF2-40B4-BE49-F238E27FC236}">
                <a16:creationId xmlns:a16="http://schemas.microsoft.com/office/drawing/2014/main" id="{97E7029B-3AE0-C54F-8409-D31B743AE6E9}"/>
              </a:ext>
            </a:extLst>
          </p:cNvPr>
          <p:cNvSpPr txBox="1"/>
          <p:nvPr/>
        </p:nvSpPr>
        <p:spPr>
          <a:xfrm>
            <a:off x="6024129" y="9280922"/>
            <a:ext cx="1085648" cy="215201"/>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defTabSz="602456" rtl="0" fontAlgn="auto" latinLnBrk="0" hangingPunct="0">
              <a:lnSpc>
                <a:spcPct val="100000"/>
              </a:lnSpc>
              <a:spcBef>
                <a:spcPts val="0"/>
              </a:spcBef>
              <a:spcAft>
                <a:spcPts val="0"/>
              </a:spcAft>
              <a:buClrTx/>
              <a:buSzTx/>
              <a:buFontTx/>
              <a:buNone/>
              <a:tabLst/>
            </a:pPr>
            <a:r>
              <a:rPr lang="en-US" sz="1000" noProof="1">
                <a:solidFill>
                  <a:schemeClr val="bg2">
                    <a:lumMod val="25000"/>
                  </a:schemeClr>
                </a:solidFill>
                <a:latin typeface="+mn-lt"/>
              </a:rPr>
              <a:t>#SKILL 4 (70%)</a:t>
            </a:r>
            <a:endParaRPr kumimoji="0" lang="en-US" sz="1000" i="0" u="none" strike="noStrike" cap="none" normalizeH="0" baseline="0" noProof="1">
              <a:ln>
                <a:noFill/>
              </a:ln>
              <a:solidFill>
                <a:schemeClr val="bg2">
                  <a:lumMod val="25000"/>
                </a:schemeClr>
              </a:solidFill>
              <a:effectLst/>
              <a:uFillTx/>
              <a:latin typeface="+mn-lt"/>
              <a:sym typeface="Helvetica Neue"/>
            </a:endParaRPr>
          </a:p>
        </p:txBody>
      </p:sp>
      <p:sp>
        <p:nvSpPr>
          <p:cNvPr id="24" name="ZoneTexte 36">
            <a:extLst>
              <a:ext uri="{FF2B5EF4-FFF2-40B4-BE49-F238E27FC236}">
                <a16:creationId xmlns:a16="http://schemas.microsoft.com/office/drawing/2014/main" id="{56E6CAB2-9943-5A40-8B10-C3547DA73B53}"/>
              </a:ext>
            </a:extLst>
          </p:cNvPr>
          <p:cNvSpPr txBox="1"/>
          <p:nvPr/>
        </p:nvSpPr>
        <p:spPr>
          <a:xfrm>
            <a:off x="4777610" y="2842463"/>
            <a:ext cx="1092044"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800" b="0" i="0" u="none" strike="noStrike" kern="0" cap="none" normalizeH="0" baseline="0" dirty="0">
                <a:ln>
                  <a:noFill/>
                </a:ln>
                <a:solidFill>
                  <a:schemeClr val="bg2">
                    <a:lumMod val="25000"/>
                  </a:schemeClr>
                </a:solidFill>
                <a:effectLst/>
                <a:uLnTx/>
                <a:uFillTx/>
                <a:latin typeface="+mj-lt"/>
                <a:sym typeface="Helvetica Neue"/>
              </a:rPr>
              <a:t>EMAIL@ADDRDESS.COM</a:t>
            </a:r>
          </a:p>
        </p:txBody>
      </p:sp>
      <p:sp>
        <p:nvSpPr>
          <p:cNvPr id="25" name="ZoneTexte 38">
            <a:extLst>
              <a:ext uri="{FF2B5EF4-FFF2-40B4-BE49-F238E27FC236}">
                <a16:creationId xmlns:a16="http://schemas.microsoft.com/office/drawing/2014/main" id="{CF6D6EBA-F037-7B4B-B3C5-E0AF2E6B8EB5}"/>
              </a:ext>
            </a:extLst>
          </p:cNvPr>
          <p:cNvSpPr txBox="1"/>
          <p:nvPr/>
        </p:nvSpPr>
        <p:spPr>
          <a:xfrm>
            <a:off x="6339930" y="2806634"/>
            <a:ext cx="920523" cy="30753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l" defTabSz="602456" eaLnBrk="1" fontAlgn="auto" latinLnBrk="0" hangingPunct="0">
              <a:lnSpc>
                <a:spcPct val="100000"/>
              </a:lnSpc>
              <a:spcBef>
                <a:spcPts val="0"/>
              </a:spcBef>
              <a:spcAft>
                <a:spcPts val="0"/>
              </a:spcAft>
              <a:buClrTx/>
              <a:buSzTx/>
              <a:buFontTx/>
              <a:buNone/>
              <a:tabLst/>
              <a:defRPr/>
            </a:pPr>
            <a:r>
              <a:rPr kumimoji="0" lang="en-GB" sz="800" b="0" i="0" u="none" strike="noStrike" kern="0" cap="none" normalizeH="0" baseline="0" dirty="0">
                <a:ln>
                  <a:noFill/>
                </a:ln>
                <a:solidFill>
                  <a:schemeClr val="bg2">
                    <a:lumMod val="25000"/>
                  </a:schemeClr>
                </a:solidFill>
                <a:effectLst/>
                <a:uLnTx/>
                <a:uFillTx/>
                <a:latin typeface="+mj-lt"/>
                <a:sym typeface="Helvetica Neue"/>
              </a:rPr>
              <a:t>STREET ADDRESS</a:t>
            </a:r>
            <a:br>
              <a:rPr kumimoji="0" lang="en-GB" sz="800" b="0" i="0" u="none" strike="noStrike" kern="0" cap="none" normalizeH="0" baseline="0" dirty="0">
                <a:ln>
                  <a:noFill/>
                </a:ln>
                <a:solidFill>
                  <a:schemeClr val="bg2">
                    <a:lumMod val="25000"/>
                  </a:schemeClr>
                </a:solidFill>
                <a:effectLst/>
                <a:uLnTx/>
                <a:uFillTx/>
                <a:latin typeface="+mj-lt"/>
                <a:sym typeface="Helvetica Neue"/>
              </a:rPr>
            </a:br>
            <a:r>
              <a:rPr kumimoji="0" lang="en-GB" sz="800" b="0" i="0" u="none" strike="noStrike" kern="0" cap="none" normalizeH="0" baseline="0" dirty="0">
                <a:ln>
                  <a:noFill/>
                </a:ln>
                <a:solidFill>
                  <a:schemeClr val="bg2">
                    <a:lumMod val="25000"/>
                  </a:schemeClr>
                </a:solidFill>
                <a:effectLst/>
                <a:uLnTx/>
                <a:uFillTx/>
                <a:latin typeface="+mj-lt"/>
                <a:sym typeface="Helvetica Neue"/>
              </a:rPr>
              <a:t>CITY STATE ZIP CODE</a:t>
            </a:r>
          </a:p>
        </p:txBody>
      </p:sp>
      <p:sp>
        <p:nvSpPr>
          <p:cNvPr id="27" name="ZoneTexte 36">
            <a:extLst>
              <a:ext uri="{FF2B5EF4-FFF2-40B4-BE49-F238E27FC236}">
                <a16:creationId xmlns:a16="http://schemas.microsoft.com/office/drawing/2014/main" id="{C6E27773-4C23-E74D-88BE-1652F1C9DA75}"/>
              </a:ext>
            </a:extLst>
          </p:cNvPr>
          <p:cNvSpPr txBox="1"/>
          <p:nvPr/>
        </p:nvSpPr>
        <p:spPr>
          <a:xfrm>
            <a:off x="4526735" y="2842463"/>
            <a:ext cx="186347"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r" defTabSz="602456" eaLnBrk="1" fontAlgn="auto" latinLnBrk="0" hangingPunct="0">
              <a:lnSpc>
                <a:spcPct val="100000"/>
              </a:lnSpc>
              <a:spcBef>
                <a:spcPts val="0"/>
              </a:spcBef>
              <a:spcAft>
                <a:spcPts val="0"/>
              </a:spcAft>
              <a:buClrTx/>
              <a:buSzTx/>
              <a:buFontTx/>
              <a:buNone/>
              <a:tabLst/>
              <a:defRPr/>
            </a:pPr>
            <a:r>
              <a:rPr kumimoji="0" lang="en-US" sz="800" i="0" u="none" strike="noStrike" kern="0" cap="none" spc="300" normalizeH="0" baseline="0" dirty="0">
                <a:ln>
                  <a:solidFill>
                    <a:schemeClr val="tx1">
                      <a:lumMod val="50000"/>
                      <a:lumOff val="50000"/>
                    </a:schemeClr>
                  </a:solidFill>
                </a:ln>
                <a:solidFill>
                  <a:schemeClr val="accent1">
                    <a:lumMod val="60000"/>
                    <a:lumOff val="40000"/>
                  </a:schemeClr>
                </a:solidFill>
                <a:effectLst/>
                <a:uLnTx/>
                <a:uFillTx/>
                <a:latin typeface="+mj-lt"/>
                <a:sym typeface="Helvetica Neue"/>
              </a:rPr>
              <a:t>M</a:t>
            </a:r>
          </a:p>
        </p:txBody>
      </p:sp>
      <p:sp>
        <p:nvSpPr>
          <p:cNvPr id="28" name="ZoneTexte 38">
            <a:extLst>
              <a:ext uri="{FF2B5EF4-FFF2-40B4-BE49-F238E27FC236}">
                <a16:creationId xmlns:a16="http://schemas.microsoft.com/office/drawing/2014/main" id="{8B0C73A2-3D1B-D949-BEAB-B5FAAA169A10}"/>
              </a:ext>
            </a:extLst>
          </p:cNvPr>
          <p:cNvSpPr txBox="1"/>
          <p:nvPr/>
        </p:nvSpPr>
        <p:spPr>
          <a:xfrm>
            <a:off x="6117909" y="2824312"/>
            <a:ext cx="157493" cy="184424"/>
          </a:xfrm>
          <a:prstGeom prst="rect">
            <a:avLst/>
          </a:prstGeom>
          <a:noFill/>
          <a:ln w="3175" cap="flat">
            <a:noFill/>
            <a:miter lim="400000"/>
          </a:ln>
          <a:effectLst/>
          <a:sp3d/>
        </p:spPr>
        <p:txBody>
          <a:bodyPr rot="0" spcFirstLastPara="1" vertOverflow="overflow" horzOverflow="overflow" vert="horz" wrap="none" lIns="30360" tIns="30360" rIns="30360" bIns="30360" numCol="1" spcCol="38100" rtlCol="0" anchor="ctr">
            <a:spAutoFit/>
          </a:bodyPr>
          <a:lstStyle/>
          <a:p>
            <a:pPr marL="0" marR="0" lvl="0" indent="0" algn="r" defTabSz="602456" eaLnBrk="1" fontAlgn="auto" latinLnBrk="0" hangingPunct="0">
              <a:lnSpc>
                <a:spcPct val="100000"/>
              </a:lnSpc>
              <a:spcBef>
                <a:spcPts val="0"/>
              </a:spcBef>
              <a:spcAft>
                <a:spcPts val="0"/>
              </a:spcAft>
              <a:buClrTx/>
              <a:buSzTx/>
              <a:buFontTx/>
              <a:buNone/>
              <a:tabLst/>
              <a:defRPr/>
            </a:pPr>
            <a:r>
              <a:rPr kumimoji="0" lang="en-US" sz="800" i="0" u="none" strike="noStrike" kern="0" cap="none" spc="300" normalizeH="0" baseline="0" dirty="0">
                <a:ln>
                  <a:solidFill>
                    <a:schemeClr val="tx1">
                      <a:lumMod val="50000"/>
                      <a:lumOff val="50000"/>
                    </a:schemeClr>
                  </a:solidFill>
                </a:ln>
                <a:solidFill>
                  <a:schemeClr val="accent1">
                    <a:lumMod val="60000"/>
                    <a:lumOff val="40000"/>
                  </a:schemeClr>
                </a:solidFill>
                <a:effectLst/>
                <a:uLnTx/>
                <a:uFillTx/>
                <a:latin typeface="+mj-lt"/>
                <a:sym typeface="Helvetica Neue"/>
              </a:rPr>
              <a:t>A</a:t>
            </a:r>
          </a:p>
        </p:txBody>
      </p:sp>
      <p:sp>
        <p:nvSpPr>
          <p:cNvPr id="29" name="Ut enim ad minim veniam, quis nostrud exerc. Irure dolor in reprehend incididunt ut labore et dolore magna aliqua. Ut enim ad minim veniam, quis nostrud exercitation ullamco laboris nisi ut aliquip ex ea commodo consequat.…">
            <a:extLst>
              <a:ext uri="{FF2B5EF4-FFF2-40B4-BE49-F238E27FC236}">
                <a16:creationId xmlns:a16="http://schemas.microsoft.com/office/drawing/2014/main" id="{024E81C8-21E8-B54C-AE6B-9F598E2E96CD}"/>
              </a:ext>
            </a:extLst>
          </p:cNvPr>
          <p:cNvSpPr txBox="1"/>
          <p:nvPr/>
        </p:nvSpPr>
        <p:spPr>
          <a:xfrm>
            <a:off x="4553867" y="802684"/>
            <a:ext cx="2706586" cy="128632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0360" tIns="30360" rIns="30360" bIns="30360" anchor="t">
            <a:spAutoFit/>
          </a:bodyPr>
          <a:lstStyle/>
          <a:p>
            <a:pPr algn="just">
              <a:lnSpc>
                <a:spcPct val="150000"/>
              </a:lnSpc>
              <a:defRPr sz="1000" b="0">
                <a:solidFill>
                  <a:srgbClr val="FFFFFF"/>
                </a:solidFill>
                <a:latin typeface="Calibri"/>
                <a:ea typeface="Calibri"/>
                <a:cs typeface="Calibri"/>
                <a:sym typeface="Calibri"/>
              </a:defRPr>
            </a:pPr>
            <a:r>
              <a:rPr lang="en-US" sz="900">
                <a:solidFill>
                  <a:schemeClr val="bg2">
                    <a:lumMod val="25000"/>
                  </a:schemeClr>
                </a:solidFill>
                <a:latin typeface="+mj-lt"/>
              </a:rPr>
              <a:t>Ut enim ad minim veniam, quis nostrud exerc. Irure dolor in reprehend incididunt ut labore et dolore magna aliqua. Ut enim ad minim veniam, quis nostrud exercitation ullamco laboris nisi ut aliquip ex ea commodo consequat. Ut enim ad minim veniam, quis nostrud exerc. Irure dolor in reprehend incididunt.</a:t>
            </a:r>
          </a:p>
        </p:txBody>
      </p:sp>
      <p:cxnSp>
        <p:nvCxnSpPr>
          <p:cNvPr id="30" name="Straight Connector 29">
            <a:extLst>
              <a:ext uri="{FF2B5EF4-FFF2-40B4-BE49-F238E27FC236}">
                <a16:creationId xmlns:a16="http://schemas.microsoft.com/office/drawing/2014/main" id="{8EB6BFDB-2735-7047-A183-F83FE89A615E}"/>
              </a:ext>
            </a:extLst>
          </p:cNvPr>
          <p:cNvCxnSpPr>
            <a:cxnSpLocks/>
          </p:cNvCxnSpPr>
          <p:nvPr/>
        </p:nvCxnSpPr>
        <p:spPr>
          <a:xfrm flipH="1">
            <a:off x="2144218" y="9176978"/>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31" name="Straight Connector 30">
            <a:extLst>
              <a:ext uri="{FF2B5EF4-FFF2-40B4-BE49-F238E27FC236}">
                <a16:creationId xmlns:a16="http://schemas.microsoft.com/office/drawing/2014/main" id="{87D4F8E4-32E7-9841-ACEB-9C3106F23B4E}"/>
              </a:ext>
            </a:extLst>
          </p:cNvPr>
          <p:cNvCxnSpPr>
            <a:cxnSpLocks/>
          </p:cNvCxnSpPr>
          <p:nvPr/>
        </p:nvCxnSpPr>
        <p:spPr>
          <a:xfrm flipH="1">
            <a:off x="2144218" y="9176978"/>
            <a:ext cx="916455" cy="0"/>
          </a:xfrm>
          <a:prstGeom prst="line">
            <a:avLst/>
          </a:prstGeom>
          <a:noFill/>
          <a:ln w="38100" cap="rnd">
            <a:solidFill>
              <a:srgbClr val="FFA295"/>
            </a:solidFill>
            <a:prstDash val="solid"/>
            <a:miter lim="400000"/>
          </a:ln>
          <a:effectLst/>
          <a:sp3d/>
        </p:spPr>
        <p:style>
          <a:lnRef idx="0">
            <a:scrgbClr r="0" g="0" b="0"/>
          </a:lnRef>
          <a:fillRef idx="0">
            <a:scrgbClr r="0" g="0" b="0"/>
          </a:fillRef>
          <a:effectRef idx="0">
            <a:scrgbClr r="0" g="0" b="0"/>
          </a:effectRef>
          <a:fontRef idx="none"/>
        </p:style>
      </p:cxnSp>
      <p:cxnSp>
        <p:nvCxnSpPr>
          <p:cNvPr id="32" name="Straight Connector 31">
            <a:extLst>
              <a:ext uri="{FF2B5EF4-FFF2-40B4-BE49-F238E27FC236}">
                <a16:creationId xmlns:a16="http://schemas.microsoft.com/office/drawing/2014/main" id="{40BFA52D-7A5B-AB45-B348-26A7C747277F}"/>
              </a:ext>
            </a:extLst>
          </p:cNvPr>
          <p:cNvCxnSpPr>
            <a:cxnSpLocks/>
          </p:cNvCxnSpPr>
          <p:nvPr/>
        </p:nvCxnSpPr>
        <p:spPr>
          <a:xfrm flipH="1">
            <a:off x="3454858" y="9176978"/>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33" name="Straight Connector 32">
            <a:extLst>
              <a:ext uri="{FF2B5EF4-FFF2-40B4-BE49-F238E27FC236}">
                <a16:creationId xmlns:a16="http://schemas.microsoft.com/office/drawing/2014/main" id="{79FBAA66-BF13-1A45-ACB9-560326335874}"/>
              </a:ext>
            </a:extLst>
          </p:cNvPr>
          <p:cNvCxnSpPr>
            <a:cxnSpLocks/>
          </p:cNvCxnSpPr>
          <p:nvPr/>
        </p:nvCxnSpPr>
        <p:spPr>
          <a:xfrm flipH="1">
            <a:off x="3454859" y="9176978"/>
            <a:ext cx="820215" cy="0"/>
          </a:xfrm>
          <a:prstGeom prst="line">
            <a:avLst/>
          </a:prstGeom>
          <a:noFill/>
          <a:ln w="38100" cap="rnd">
            <a:solidFill>
              <a:srgbClr val="FFA295"/>
            </a:solidFill>
            <a:prstDash val="solid"/>
            <a:miter lim="400000"/>
          </a:ln>
          <a:effectLst/>
          <a:sp3d/>
        </p:spPr>
        <p:style>
          <a:lnRef idx="0">
            <a:scrgbClr r="0" g="0" b="0"/>
          </a:lnRef>
          <a:fillRef idx="0">
            <a:scrgbClr r="0" g="0" b="0"/>
          </a:fillRef>
          <a:effectRef idx="0">
            <a:scrgbClr r="0" g="0" b="0"/>
          </a:effectRef>
          <a:fontRef idx="none"/>
        </p:style>
      </p:cxnSp>
      <p:cxnSp>
        <p:nvCxnSpPr>
          <p:cNvPr id="34" name="Straight Connector 33">
            <a:extLst>
              <a:ext uri="{FF2B5EF4-FFF2-40B4-BE49-F238E27FC236}">
                <a16:creationId xmlns:a16="http://schemas.microsoft.com/office/drawing/2014/main" id="{F02203EA-85F3-5949-BA9D-E771C9004C93}"/>
              </a:ext>
            </a:extLst>
          </p:cNvPr>
          <p:cNvCxnSpPr>
            <a:cxnSpLocks/>
          </p:cNvCxnSpPr>
          <p:nvPr/>
        </p:nvCxnSpPr>
        <p:spPr>
          <a:xfrm flipH="1">
            <a:off x="4750258" y="9176978"/>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35" name="Straight Connector 34">
            <a:extLst>
              <a:ext uri="{FF2B5EF4-FFF2-40B4-BE49-F238E27FC236}">
                <a16:creationId xmlns:a16="http://schemas.microsoft.com/office/drawing/2014/main" id="{79B0ECE1-FB7B-604D-8536-87B90452665F}"/>
              </a:ext>
            </a:extLst>
          </p:cNvPr>
          <p:cNvCxnSpPr>
            <a:cxnSpLocks/>
          </p:cNvCxnSpPr>
          <p:nvPr/>
        </p:nvCxnSpPr>
        <p:spPr>
          <a:xfrm flipH="1">
            <a:off x="4750259" y="9176978"/>
            <a:ext cx="431233" cy="0"/>
          </a:xfrm>
          <a:prstGeom prst="line">
            <a:avLst/>
          </a:prstGeom>
          <a:noFill/>
          <a:ln w="38100" cap="rnd">
            <a:solidFill>
              <a:srgbClr val="FFA295"/>
            </a:solidFill>
            <a:prstDash val="solid"/>
            <a:miter lim="400000"/>
          </a:ln>
          <a:effectLst/>
          <a:sp3d/>
        </p:spPr>
        <p:style>
          <a:lnRef idx="0">
            <a:scrgbClr r="0" g="0" b="0"/>
          </a:lnRef>
          <a:fillRef idx="0">
            <a:scrgbClr r="0" g="0" b="0"/>
          </a:fillRef>
          <a:effectRef idx="0">
            <a:scrgbClr r="0" g="0" b="0"/>
          </a:effectRef>
          <a:fontRef idx="none"/>
        </p:style>
      </p:cxnSp>
      <p:cxnSp>
        <p:nvCxnSpPr>
          <p:cNvPr id="36" name="Straight Connector 35">
            <a:extLst>
              <a:ext uri="{FF2B5EF4-FFF2-40B4-BE49-F238E27FC236}">
                <a16:creationId xmlns:a16="http://schemas.microsoft.com/office/drawing/2014/main" id="{9D05A35A-225F-CF4C-A1A7-D6C3EAA8FDB0}"/>
              </a:ext>
            </a:extLst>
          </p:cNvPr>
          <p:cNvCxnSpPr>
            <a:cxnSpLocks/>
          </p:cNvCxnSpPr>
          <p:nvPr/>
        </p:nvCxnSpPr>
        <p:spPr>
          <a:xfrm flipH="1">
            <a:off x="6060898" y="9176978"/>
            <a:ext cx="916455" cy="0"/>
          </a:xfrm>
          <a:prstGeom prst="line">
            <a:avLst/>
          </a:prstGeom>
          <a:noFill/>
          <a:ln w="12700" cap="flat">
            <a:solidFill>
              <a:schemeClr val="bg2"/>
            </a:solidFill>
            <a:prstDash val="solid"/>
            <a:miter lim="400000"/>
          </a:ln>
          <a:effectLst/>
          <a:sp3d/>
        </p:spPr>
        <p:style>
          <a:lnRef idx="0">
            <a:scrgbClr r="0" g="0" b="0"/>
          </a:lnRef>
          <a:fillRef idx="0">
            <a:scrgbClr r="0" g="0" b="0"/>
          </a:fillRef>
          <a:effectRef idx="0">
            <a:scrgbClr r="0" g="0" b="0"/>
          </a:effectRef>
          <a:fontRef idx="none"/>
        </p:style>
      </p:cxnSp>
      <p:cxnSp>
        <p:nvCxnSpPr>
          <p:cNvPr id="37" name="Straight Connector 36">
            <a:extLst>
              <a:ext uri="{FF2B5EF4-FFF2-40B4-BE49-F238E27FC236}">
                <a16:creationId xmlns:a16="http://schemas.microsoft.com/office/drawing/2014/main" id="{339CA508-496B-C14E-AA6C-73343110E31D}"/>
              </a:ext>
            </a:extLst>
          </p:cNvPr>
          <p:cNvCxnSpPr>
            <a:cxnSpLocks/>
          </p:cNvCxnSpPr>
          <p:nvPr/>
        </p:nvCxnSpPr>
        <p:spPr>
          <a:xfrm flipH="1">
            <a:off x="6060899" y="9176978"/>
            <a:ext cx="591190" cy="0"/>
          </a:xfrm>
          <a:prstGeom prst="line">
            <a:avLst/>
          </a:prstGeom>
          <a:noFill/>
          <a:ln w="38100" cap="rnd">
            <a:solidFill>
              <a:srgbClr val="FFA295"/>
            </a:solidFill>
            <a:prstDash val="solid"/>
            <a:miter lim="400000"/>
          </a:ln>
          <a:effectLst/>
          <a:sp3d/>
        </p:spPr>
        <p:style>
          <a:lnRef idx="0">
            <a:scrgbClr r="0" g="0" b="0"/>
          </a:lnRef>
          <a:fillRef idx="0">
            <a:scrgbClr r="0" g="0" b="0"/>
          </a:fillRef>
          <a:effectRef idx="0">
            <a:scrgbClr r="0" g="0" b="0"/>
          </a:effectRef>
          <a:fontRef idx="none"/>
        </p:style>
      </p:cxnSp>
      <p:sp>
        <p:nvSpPr>
          <p:cNvPr id="38" name="ZoneTexte 7">
            <a:extLst>
              <a:ext uri="{FF2B5EF4-FFF2-40B4-BE49-F238E27FC236}">
                <a16:creationId xmlns:a16="http://schemas.microsoft.com/office/drawing/2014/main" id="{E10B570F-5D9B-A340-A465-5D622828F2BB}"/>
              </a:ext>
            </a:extLst>
          </p:cNvPr>
          <p:cNvSpPr txBox="1"/>
          <p:nvPr/>
        </p:nvSpPr>
        <p:spPr>
          <a:xfrm>
            <a:off x="4553866" y="408510"/>
            <a:ext cx="1564137" cy="307534"/>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0360" tIns="30360" rIns="30360" bIns="30360" numCol="1" spcCol="38100" rtlCol="0" anchor="ctr">
            <a:spAutoFit/>
          </a:bodyPr>
          <a:lstStyle/>
          <a:p>
            <a:pPr marL="0" marR="0" indent="0" algn="l" defTabSz="602456" rtl="0" fontAlgn="auto" latinLnBrk="0" hangingPunct="0">
              <a:lnSpc>
                <a:spcPct val="100000"/>
              </a:lnSpc>
              <a:spcBef>
                <a:spcPts val="0"/>
              </a:spcBef>
              <a:spcAft>
                <a:spcPts val="0"/>
              </a:spcAft>
              <a:buClrTx/>
              <a:buSzTx/>
              <a:buFontTx/>
              <a:buNone/>
              <a:tabLst/>
            </a:pPr>
            <a:r>
              <a:rPr kumimoji="0" lang="en-US" sz="1600" b="1" i="0" u="none" strike="noStrike" cap="none" spc="300" normalizeH="0" baseline="0" noProof="1">
                <a:ln>
                  <a:noFill/>
                </a:ln>
                <a:solidFill>
                  <a:schemeClr val="bg1"/>
                </a:solidFill>
                <a:effectLst/>
                <a:uFillTx/>
                <a:latin typeface="+mn-lt"/>
                <a:sym typeface="Helvetica Neue"/>
              </a:rPr>
              <a:t>PROFILE</a:t>
            </a:r>
          </a:p>
        </p:txBody>
      </p:sp>
      <p:sp>
        <p:nvSpPr>
          <p:cNvPr id="40" name="Graphique 37">
            <a:extLst>
              <a:ext uri="{FF2B5EF4-FFF2-40B4-BE49-F238E27FC236}">
                <a16:creationId xmlns:a16="http://schemas.microsoft.com/office/drawing/2014/main" id="{FF13E8AB-0DB0-4A46-A445-3E3692601C2D}"/>
              </a:ext>
            </a:extLst>
          </p:cNvPr>
          <p:cNvSpPr/>
          <p:nvPr/>
        </p:nvSpPr>
        <p:spPr>
          <a:xfrm>
            <a:off x="1045541" y="2869853"/>
            <a:ext cx="137518" cy="110740"/>
          </a:xfrm>
          <a:custGeom>
            <a:avLst/>
            <a:gdLst>
              <a:gd name="connsiteX0" fmla="*/ 4670775 w 4695825"/>
              <a:gd name="connsiteY0" fmla="*/ 473297 h 3781425"/>
              <a:gd name="connsiteX1" fmla="*/ 4163187 w 4695825"/>
              <a:gd name="connsiteY1" fmla="*/ 602933 h 3781425"/>
              <a:gd name="connsiteX2" fmla="*/ 4575143 w 4695825"/>
              <a:gd name="connsiteY2" fmla="*/ 114109 h 3781425"/>
              <a:gd name="connsiteX3" fmla="*/ 4553712 w 4695825"/>
              <a:gd name="connsiteY3" fmla="*/ 96107 h 3781425"/>
              <a:gd name="connsiteX4" fmla="*/ 3974307 w 4695825"/>
              <a:gd name="connsiteY4" fmla="*/ 307562 h 3781425"/>
              <a:gd name="connsiteX5" fmla="*/ 3268599 w 4695825"/>
              <a:gd name="connsiteY5" fmla="*/ 7144 h 3781425"/>
              <a:gd name="connsiteX6" fmla="*/ 2302288 w 4695825"/>
              <a:gd name="connsiteY6" fmla="*/ 958501 h 3781425"/>
              <a:gd name="connsiteX7" fmla="*/ 2327243 w 4695825"/>
              <a:gd name="connsiteY7" fmla="*/ 1175385 h 3781425"/>
              <a:gd name="connsiteX8" fmla="*/ 339852 w 4695825"/>
              <a:gd name="connsiteY8" fmla="*/ 187071 h 3781425"/>
              <a:gd name="connsiteX9" fmla="*/ 330994 w 4695825"/>
              <a:gd name="connsiteY9" fmla="*/ 187833 h 3781425"/>
              <a:gd name="connsiteX10" fmla="*/ 204121 w 4695825"/>
              <a:gd name="connsiteY10" fmla="*/ 659606 h 3781425"/>
              <a:gd name="connsiteX11" fmla="*/ 617315 w 4695825"/>
              <a:gd name="connsiteY11" fmla="*/ 1439799 h 3781425"/>
              <a:gd name="connsiteX12" fmla="*/ 613696 w 4695825"/>
              <a:gd name="connsiteY12" fmla="*/ 1450562 h 3781425"/>
              <a:gd name="connsiteX13" fmla="*/ 204311 w 4695825"/>
              <a:gd name="connsiteY13" fmla="*/ 1336739 h 3781425"/>
              <a:gd name="connsiteX14" fmla="*/ 196977 w 4695825"/>
              <a:gd name="connsiteY14" fmla="*/ 1341025 h 3781425"/>
              <a:gd name="connsiteX15" fmla="*/ 262223 w 4695825"/>
              <a:gd name="connsiteY15" fmla="*/ 1689164 h 3781425"/>
              <a:gd name="connsiteX16" fmla="*/ 972312 w 4695825"/>
              <a:gd name="connsiteY16" fmla="*/ 2277618 h 3781425"/>
              <a:gd name="connsiteX17" fmla="*/ 717042 w 4695825"/>
              <a:gd name="connsiteY17" fmla="*/ 2311337 h 3781425"/>
              <a:gd name="connsiteX18" fmla="*/ 543687 w 4695825"/>
              <a:gd name="connsiteY18" fmla="*/ 2295144 h 3781425"/>
              <a:gd name="connsiteX19" fmla="*/ 537591 w 4695825"/>
              <a:gd name="connsiteY19" fmla="*/ 2302193 h 3781425"/>
              <a:gd name="connsiteX20" fmla="*/ 1421416 w 4695825"/>
              <a:gd name="connsiteY20" fmla="*/ 2953703 h 3781425"/>
              <a:gd name="connsiteX21" fmla="*/ 1424940 w 4695825"/>
              <a:gd name="connsiteY21" fmla="*/ 2964180 h 3781425"/>
              <a:gd name="connsiteX22" fmla="*/ 237268 w 4695825"/>
              <a:gd name="connsiteY22" fmla="*/ 3361849 h 3781425"/>
              <a:gd name="connsiteX23" fmla="*/ 7144 w 4695825"/>
              <a:gd name="connsiteY23" fmla="*/ 3348799 h 3781425"/>
              <a:gd name="connsiteX24" fmla="*/ 1488567 w 4695825"/>
              <a:gd name="connsiteY24" fmla="*/ 3775996 h 3781425"/>
              <a:gd name="connsiteX25" fmla="*/ 3299460 w 4695825"/>
              <a:gd name="connsiteY25" fmla="*/ 3122295 h 3781425"/>
              <a:gd name="connsiteX26" fmla="*/ 4173189 w 4695825"/>
              <a:gd name="connsiteY26" fmla="*/ 1643348 h 3781425"/>
              <a:gd name="connsiteX27" fmla="*/ 4239387 w 4695825"/>
              <a:gd name="connsiteY27" fmla="*/ 1068991 h 3781425"/>
              <a:gd name="connsiteX28" fmla="*/ 4236244 w 4695825"/>
              <a:gd name="connsiteY28" fmla="*/ 946023 h 3781425"/>
              <a:gd name="connsiteX29" fmla="*/ 4688872 w 4695825"/>
              <a:gd name="connsiteY29" fmla="*/ 495491 h 3781425"/>
              <a:gd name="connsiteX30" fmla="*/ 4670775 w 4695825"/>
              <a:gd name="connsiteY30" fmla="*/ 473297 h 378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4695825" h="3781425">
                <a:moveTo>
                  <a:pt x="4670775" y="473297"/>
                </a:moveTo>
                <a:cubicBezTo>
                  <a:pt x="4511516" y="537877"/>
                  <a:pt x="4340924" y="581977"/>
                  <a:pt x="4163187" y="602933"/>
                </a:cubicBezTo>
                <a:cubicBezTo>
                  <a:pt x="4351592" y="492157"/>
                  <a:pt x="4498372" y="319945"/>
                  <a:pt x="4575143" y="114109"/>
                </a:cubicBezTo>
                <a:cubicBezTo>
                  <a:pt x="4579906" y="101155"/>
                  <a:pt x="4565714" y="89440"/>
                  <a:pt x="4553712" y="96107"/>
                </a:cubicBezTo>
                <a:cubicBezTo>
                  <a:pt x="4376071" y="195072"/>
                  <a:pt x="4181285" y="267652"/>
                  <a:pt x="3974307" y="307562"/>
                </a:cubicBezTo>
                <a:cubicBezTo>
                  <a:pt x="3798379" y="122682"/>
                  <a:pt x="3547110" y="7144"/>
                  <a:pt x="3268599" y="7144"/>
                </a:cubicBezTo>
                <a:cubicBezTo>
                  <a:pt x="2735390" y="7144"/>
                  <a:pt x="2302288" y="433292"/>
                  <a:pt x="2302288" y="958501"/>
                </a:cubicBezTo>
                <a:cubicBezTo>
                  <a:pt x="2302288" y="1033177"/>
                  <a:pt x="2310956" y="1105567"/>
                  <a:pt x="2327243" y="1175385"/>
                </a:cubicBezTo>
                <a:cubicBezTo>
                  <a:pt x="1526667" y="1135571"/>
                  <a:pt x="816483" y="759238"/>
                  <a:pt x="339852" y="187071"/>
                </a:cubicBezTo>
                <a:cubicBezTo>
                  <a:pt x="337471" y="184213"/>
                  <a:pt x="332899" y="184595"/>
                  <a:pt x="330994" y="187833"/>
                </a:cubicBezTo>
                <a:cubicBezTo>
                  <a:pt x="250888" y="326898"/>
                  <a:pt x="204121" y="488156"/>
                  <a:pt x="204121" y="659606"/>
                </a:cubicBezTo>
                <a:cubicBezTo>
                  <a:pt x="204121" y="982027"/>
                  <a:pt x="367570" y="1267587"/>
                  <a:pt x="617315" y="1439799"/>
                </a:cubicBezTo>
                <a:cubicBezTo>
                  <a:pt x="622173" y="1443133"/>
                  <a:pt x="619601" y="1450943"/>
                  <a:pt x="613696" y="1450562"/>
                </a:cubicBezTo>
                <a:cubicBezTo>
                  <a:pt x="466058" y="1442847"/>
                  <a:pt x="326993" y="1402271"/>
                  <a:pt x="204311" y="1336739"/>
                </a:cubicBezTo>
                <a:cubicBezTo>
                  <a:pt x="200787" y="1334833"/>
                  <a:pt x="196691" y="1337024"/>
                  <a:pt x="196977" y="1341025"/>
                </a:cubicBezTo>
                <a:cubicBezTo>
                  <a:pt x="199358" y="1382839"/>
                  <a:pt x="212979" y="1569339"/>
                  <a:pt x="262223" y="1689164"/>
                </a:cubicBezTo>
                <a:cubicBezTo>
                  <a:pt x="384143" y="1986058"/>
                  <a:pt x="646557" y="2213134"/>
                  <a:pt x="972312" y="2277618"/>
                </a:cubicBezTo>
                <a:cubicBezTo>
                  <a:pt x="890873" y="2298859"/>
                  <a:pt x="805053" y="2311337"/>
                  <a:pt x="717042" y="2311337"/>
                </a:cubicBezTo>
                <a:cubicBezTo>
                  <a:pt x="658273" y="2311337"/>
                  <a:pt x="600551" y="2305526"/>
                  <a:pt x="543687" y="2295144"/>
                </a:cubicBezTo>
                <a:cubicBezTo>
                  <a:pt x="539686" y="2294382"/>
                  <a:pt x="536258" y="2298287"/>
                  <a:pt x="537591" y="2302193"/>
                </a:cubicBezTo>
                <a:cubicBezTo>
                  <a:pt x="662273" y="2670524"/>
                  <a:pt x="1009079" y="2939891"/>
                  <a:pt x="1421416" y="2953703"/>
                </a:cubicBezTo>
                <a:cubicBezTo>
                  <a:pt x="1426940" y="2953893"/>
                  <a:pt x="1429321" y="2960751"/>
                  <a:pt x="1424940" y="2964180"/>
                </a:cubicBezTo>
                <a:cubicBezTo>
                  <a:pt x="1095946" y="3213735"/>
                  <a:pt x="685133" y="3361849"/>
                  <a:pt x="237268" y="3361849"/>
                </a:cubicBezTo>
                <a:cubicBezTo>
                  <a:pt x="159067" y="3361849"/>
                  <a:pt x="83058" y="3357467"/>
                  <a:pt x="7144" y="3348799"/>
                </a:cubicBezTo>
                <a:cubicBezTo>
                  <a:pt x="434911" y="3618548"/>
                  <a:pt x="942975" y="3775996"/>
                  <a:pt x="1488567" y="3775996"/>
                </a:cubicBezTo>
                <a:cubicBezTo>
                  <a:pt x="2240566" y="3775996"/>
                  <a:pt x="2848356" y="3516725"/>
                  <a:pt x="3299460" y="3122295"/>
                </a:cubicBezTo>
                <a:cubicBezTo>
                  <a:pt x="3754660" y="2724341"/>
                  <a:pt x="4050125" y="2188750"/>
                  <a:pt x="4173189" y="1643348"/>
                </a:cubicBezTo>
                <a:cubicBezTo>
                  <a:pt x="4216527" y="1451515"/>
                  <a:pt x="4239387" y="1257967"/>
                  <a:pt x="4239387" y="1068991"/>
                </a:cubicBezTo>
                <a:cubicBezTo>
                  <a:pt x="4239387" y="1028033"/>
                  <a:pt x="4238339" y="986790"/>
                  <a:pt x="4236244" y="946023"/>
                </a:cubicBezTo>
                <a:cubicBezTo>
                  <a:pt x="4411123" y="821626"/>
                  <a:pt x="4564571" y="668846"/>
                  <a:pt x="4688872" y="495491"/>
                </a:cubicBezTo>
                <a:cubicBezTo>
                  <a:pt x="4697349" y="483394"/>
                  <a:pt x="4684586" y="467773"/>
                  <a:pt x="4670775" y="473297"/>
                </a:cubicBezTo>
                <a:close/>
              </a:path>
            </a:pathLst>
          </a:custGeom>
          <a:solidFill>
            <a:schemeClr val="tx1">
              <a:lumMod val="50000"/>
              <a:lumOff val="50000"/>
            </a:schemeClr>
          </a:solidFill>
          <a:ln w="9525" cap="flat">
            <a:noFill/>
            <a:prstDash val="solid"/>
            <a:miter/>
          </a:ln>
        </p:spPr>
        <p:txBody>
          <a:bodyPr rtlCol="0" anchor="ctr"/>
          <a:lstStyle/>
          <a:p>
            <a:pPr algn="ctr" defTabSz="602456" hangingPunct="0"/>
            <a:endParaRPr lang="en-US" sz="2400" b="1" kern="0" noProof="1">
              <a:solidFill>
                <a:srgbClr val="000000"/>
              </a:solidFill>
              <a:latin typeface="Helvetica Neue"/>
              <a:sym typeface="Helvetica Neue"/>
            </a:endParaRPr>
          </a:p>
        </p:txBody>
      </p:sp>
      <p:sp>
        <p:nvSpPr>
          <p:cNvPr id="41" name="Graphique 40">
            <a:extLst>
              <a:ext uri="{FF2B5EF4-FFF2-40B4-BE49-F238E27FC236}">
                <a16:creationId xmlns:a16="http://schemas.microsoft.com/office/drawing/2014/main" id="{A28CCC79-FB79-7141-B338-EDC79C695A86}"/>
              </a:ext>
            </a:extLst>
          </p:cNvPr>
          <p:cNvSpPr/>
          <p:nvPr/>
        </p:nvSpPr>
        <p:spPr>
          <a:xfrm>
            <a:off x="769373" y="2861206"/>
            <a:ext cx="121964" cy="121964"/>
          </a:xfrm>
          <a:custGeom>
            <a:avLst/>
            <a:gdLst>
              <a:gd name="connsiteX0" fmla="*/ 2405 w 1443065"/>
              <a:gd name="connsiteY0" fmla="*/ 482144 h 1443066"/>
              <a:gd name="connsiteX1" fmla="*/ 338126 w 1443065"/>
              <a:gd name="connsiteY1" fmla="*/ 482144 h 1443066"/>
              <a:gd name="connsiteX2" fmla="*/ 338126 w 1443065"/>
              <a:gd name="connsiteY2" fmla="*/ 1441559 h 1443066"/>
              <a:gd name="connsiteX3" fmla="*/ 2405 w 1443065"/>
              <a:gd name="connsiteY3" fmla="*/ 1441559 h 1443066"/>
              <a:gd name="connsiteX4" fmla="*/ 2405 w 1443065"/>
              <a:gd name="connsiteY4" fmla="*/ 482144 h 1443066"/>
              <a:gd name="connsiteX5" fmla="*/ 170282 w 1443065"/>
              <a:gd name="connsiteY5" fmla="*/ 2405 h 1443066"/>
              <a:gd name="connsiteX6" fmla="*/ 6510 w 1443065"/>
              <a:gd name="connsiteY6" fmla="*/ 207898 h 1443066"/>
              <a:gd name="connsiteX7" fmla="*/ 135295 w 1443065"/>
              <a:gd name="connsiteY7" fmla="*/ 334695 h 1443066"/>
              <a:gd name="connsiteX8" fmla="*/ 338094 w 1443065"/>
              <a:gd name="connsiteY8" fmla="*/ 170250 h 1443066"/>
              <a:gd name="connsiteX9" fmla="*/ 170282 w 1443065"/>
              <a:gd name="connsiteY9" fmla="*/ 2405 h 1443066"/>
              <a:gd name="connsiteX10" fmla="*/ 1083967 w 1443065"/>
              <a:gd name="connsiteY10" fmla="*/ 482144 h 1443066"/>
              <a:gd name="connsiteX11" fmla="*/ 801703 w 1443065"/>
              <a:gd name="connsiteY11" fmla="*/ 584923 h 1443066"/>
              <a:gd name="connsiteX12" fmla="*/ 801703 w 1443065"/>
              <a:gd name="connsiteY12" fmla="*/ 482144 h 1443066"/>
              <a:gd name="connsiteX13" fmla="*/ 529926 w 1443065"/>
              <a:gd name="connsiteY13" fmla="*/ 482144 h 1443066"/>
              <a:gd name="connsiteX14" fmla="*/ 529926 w 1443065"/>
              <a:gd name="connsiteY14" fmla="*/ 1441559 h 1443066"/>
              <a:gd name="connsiteX15" fmla="*/ 809592 w 1443065"/>
              <a:gd name="connsiteY15" fmla="*/ 1441559 h 1443066"/>
              <a:gd name="connsiteX16" fmla="*/ 809592 w 1443065"/>
              <a:gd name="connsiteY16" fmla="*/ 939340 h 1443066"/>
              <a:gd name="connsiteX17" fmla="*/ 988340 w 1443065"/>
              <a:gd name="connsiteY17" fmla="*/ 719256 h 1443066"/>
              <a:gd name="connsiteX18" fmla="*/ 1153427 w 1443065"/>
              <a:gd name="connsiteY18" fmla="*/ 947453 h 1443066"/>
              <a:gd name="connsiteX19" fmla="*/ 1153427 w 1443065"/>
              <a:gd name="connsiteY19" fmla="*/ 1441559 h 1443066"/>
              <a:gd name="connsiteX20" fmla="*/ 1441430 w 1443065"/>
              <a:gd name="connsiteY20" fmla="*/ 1441559 h 1443066"/>
              <a:gd name="connsiteX21" fmla="*/ 1441430 w 1443065"/>
              <a:gd name="connsiteY21" fmla="*/ 776851 h 1443066"/>
              <a:gd name="connsiteX22" fmla="*/ 1083967 w 1443065"/>
              <a:gd name="connsiteY22" fmla="*/ 482144 h 1443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43065" h="1443066">
                <a:moveTo>
                  <a:pt x="2405" y="482144"/>
                </a:moveTo>
                <a:lnTo>
                  <a:pt x="338126" y="482144"/>
                </a:lnTo>
                <a:lnTo>
                  <a:pt x="338126" y="1441559"/>
                </a:lnTo>
                <a:lnTo>
                  <a:pt x="2405" y="1441559"/>
                </a:lnTo>
                <a:lnTo>
                  <a:pt x="2405" y="482144"/>
                </a:lnTo>
                <a:close/>
                <a:moveTo>
                  <a:pt x="170282" y="2405"/>
                </a:moveTo>
                <a:cubicBezTo>
                  <a:pt x="65130" y="2405"/>
                  <a:pt x="-17189" y="99058"/>
                  <a:pt x="6510" y="207898"/>
                </a:cubicBezTo>
                <a:cubicBezTo>
                  <a:pt x="20267" y="271136"/>
                  <a:pt x="71865" y="321964"/>
                  <a:pt x="135295" y="334695"/>
                </a:cubicBezTo>
                <a:cubicBezTo>
                  <a:pt x="243493" y="356437"/>
                  <a:pt x="338094" y="274503"/>
                  <a:pt x="338094" y="170250"/>
                </a:cubicBezTo>
                <a:cubicBezTo>
                  <a:pt x="338126" y="77733"/>
                  <a:pt x="263087" y="2405"/>
                  <a:pt x="170282" y="2405"/>
                </a:cubicBezTo>
                <a:close/>
                <a:moveTo>
                  <a:pt x="1083967" y="482144"/>
                </a:moveTo>
                <a:cubicBezTo>
                  <a:pt x="910478" y="482144"/>
                  <a:pt x="841500" y="509210"/>
                  <a:pt x="801703" y="584923"/>
                </a:cubicBezTo>
                <a:lnTo>
                  <a:pt x="801703" y="482144"/>
                </a:lnTo>
                <a:lnTo>
                  <a:pt x="529926" y="482144"/>
                </a:lnTo>
                <a:lnTo>
                  <a:pt x="529926" y="1441559"/>
                </a:lnTo>
                <a:lnTo>
                  <a:pt x="809592" y="1441559"/>
                </a:lnTo>
                <a:lnTo>
                  <a:pt x="809592" y="939340"/>
                </a:lnTo>
                <a:cubicBezTo>
                  <a:pt x="809592" y="813953"/>
                  <a:pt x="833355" y="719256"/>
                  <a:pt x="988340" y="719256"/>
                </a:cubicBezTo>
                <a:cubicBezTo>
                  <a:pt x="1141145" y="719256"/>
                  <a:pt x="1153427" y="835824"/>
                  <a:pt x="1153427" y="947453"/>
                </a:cubicBezTo>
                <a:lnTo>
                  <a:pt x="1153427" y="1441559"/>
                </a:lnTo>
                <a:lnTo>
                  <a:pt x="1441430" y="1441559"/>
                </a:lnTo>
                <a:cubicBezTo>
                  <a:pt x="1441430" y="1441559"/>
                  <a:pt x="1446754" y="819116"/>
                  <a:pt x="1441430" y="776851"/>
                </a:cubicBezTo>
                <a:cubicBezTo>
                  <a:pt x="1418887" y="596018"/>
                  <a:pt x="1328422" y="482144"/>
                  <a:pt x="1083967" y="482144"/>
                </a:cubicBezTo>
                <a:close/>
              </a:path>
            </a:pathLst>
          </a:custGeom>
          <a:solidFill>
            <a:schemeClr val="tx1">
              <a:lumMod val="50000"/>
              <a:lumOff val="50000"/>
            </a:schemeClr>
          </a:solidFill>
          <a:ln w="9525" cap="flat">
            <a:noFill/>
            <a:prstDash val="solid"/>
            <a:miter/>
          </a:ln>
        </p:spPr>
        <p:txBody>
          <a:bodyPr rtlCol="0" anchor="ctr"/>
          <a:lstStyle/>
          <a:p>
            <a:pPr algn="ctr" defTabSz="602456" hangingPunct="0"/>
            <a:endParaRPr lang="en-US" sz="2400" b="1" kern="0" noProof="1">
              <a:solidFill>
                <a:srgbClr val="000000"/>
              </a:solidFill>
              <a:latin typeface="Helvetica Neue"/>
              <a:sym typeface="Helvetica Neue"/>
            </a:endParaRPr>
          </a:p>
        </p:txBody>
      </p:sp>
      <p:sp>
        <p:nvSpPr>
          <p:cNvPr id="42" name="Graphique 43">
            <a:extLst>
              <a:ext uri="{FF2B5EF4-FFF2-40B4-BE49-F238E27FC236}">
                <a16:creationId xmlns:a16="http://schemas.microsoft.com/office/drawing/2014/main" id="{13495699-8558-8242-AE81-2368119BA464}"/>
              </a:ext>
            </a:extLst>
          </p:cNvPr>
          <p:cNvSpPr/>
          <p:nvPr/>
        </p:nvSpPr>
        <p:spPr>
          <a:xfrm>
            <a:off x="1369681" y="2862216"/>
            <a:ext cx="56339" cy="120653"/>
          </a:xfrm>
          <a:custGeom>
            <a:avLst/>
            <a:gdLst>
              <a:gd name="connsiteX0" fmla="*/ 1379220 w 2085975"/>
              <a:gd name="connsiteY0" fmla="*/ 987933 h 4467225"/>
              <a:gd name="connsiteX1" fmla="*/ 1576292 w 2085975"/>
              <a:gd name="connsiteY1" fmla="*/ 773716 h 4467225"/>
              <a:gd name="connsiteX2" fmla="*/ 2076736 w 2085975"/>
              <a:gd name="connsiteY2" fmla="*/ 773716 h 4467225"/>
              <a:gd name="connsiteX3" fmla="*/ 2076736 w 2085975"/>
              <a:gd name="connsiteY3" fmla="*/ 10192 h 4467225"/>
              <a:gd name="connsiteX4" fmla="*/ 1387697 w 2085975"/>
              <a:gd name="connsiteY4" fmla="*/ 7144 h 4467225"/>
              <a:gd name="connsiteX5" fmla="*/ 449294 w 2085975"/>
              <a:gd name="connsiteY5" fmla="*/ 941642 h 4467225"/>
              <a:gd name="connsiteX6" fmla="*/ 449294 w 2085975"/>
              <a:gd name="connsiteY6" fmla="*/ 1344454 h 4467225"/>
              <a:gd name="connsiteX7" fmla="*/ 7144 w 2085975"/>
              <a:gd name="connsiteY7" fmla="*/ 1344454 h 4467225"/>
              <a:gd name="connsiteX8" fmla="*/ 7144 w 2085975"/>
              <a:gd name="connsiteY8" fmla="*/ 2236375 h 4467225"/>
              <a:gd name="connsiteX9" fmla="*/ 453104 w 2085975"/>
              <a:gd name="connsiteY9" fmla="*/ 2236375 h 4467225"/>
              <a:gd name="connsiteX10" fmla="*/ 453104 w 2085975"/>
              <a:gd name="connsiteY10" fmla="*/ 4465606 h 4467225"/>
              <a:gd name="connsiteX11" fmla="*/ 1344739 w 2085975"/>
              <a:gd name="connsiteY11" fmla="*/ 4465606 h 4467225"/>
              <a:gd name="connsiteX12" fmla="*/ 1344739 w 2085975"/>
              <a:gd name="connsiteY12" fmla="*/ 2236375 h 4467225"/>
              <a:gd name="connsiteX13" fmla="*/ 2006536 w 2085975"/>
              <a:gd name="connsiteY13" fmla="*/ 2236375 h 4467225"/>
              <a:gd name="connsiteX14" fmla="*/ 2087880 w 2085975"/>
              <a:gd name="connsiteY14" fmla="*/ 1344454 h 4467225"/>
              <a:gd name="connsiteX15" fmla="*/ 1379125 w 2085975"/>
              <a:gd name="connsiteY15" fmla="*/ 1344454 h 4467225"/>
              <a:gd name="connsiteX16" fmla="*/ 1379125 w 2085975"/>
              <a:gd name="connsiteY16" fmla="*/ 987933 h 446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85975" h="4467225">
                <a:moveTo>
                  <a:pt x="1379220" y="987933"/>
                </a:moveTo>
                <a:cubicBezTo>
                  <a:pt x="1379220" y="814292"/>
                  <a:pt x="1495139" y="773716"/>
                  <a:pt x="1576292" y="773716"/>
                </a:cubicBezTo>
                <a:cubicBezTo>
                  <a:pt x="1657731" y="773716"/>
                  <a:pt x="2076736" y="773716"/>
                  <a:pt x="2076736" y="773716"/>
                </a:cubicBezTo>
                <a:lnTo>
                  <a:pt x="2076736" y="10192"/>
                </a:lnTo>
                <a:lnTo>
                  <a:pt x="1387697" y="7144"/>
                </a:lnTo>
                <a:cubicBezTo>
                  <a:pt x="622935" y="7144"/>
                  <a:pt x="449294" y="576929"/>
                  <a:pt x="449294" y="941642"/>
                </a:cubicBezTo>
                <a:lnTo>
                  <a:pt x="449294" y="1344454"/>
                </a:lnTo>
                <a:lnTo>
                  <a:pt x="7144" y="1344454"/>
                </a:lnTo>
                <a:lnTo>
                  <a:pt x="7144" y="2236375"/>
                </a:lnTo>
                <a:lnTo>
                  <a:pt x="453104" y="2236375"/>
                </a:lnTo>
                <a:cubicBezTo>
                  <a:pt x="453104" y="3246977"/>
                  <a:pt x="453104" y="4465606"/>
                  <a:pt x="453104" y="4465606"/>
                </a:cubicBezTo>
                <a:lnTo>
                  <a:pt x="1344739" y="4465606"/>
                </a:lnTo>
                <a:cubicBezTo>
                  <a:pt x="1344739" y="4465606"/>
                  <a:pt x="1344739" y="3234595"/>
                  <a:pt x="1344739" y="2236375"/>
                </a:cubicBezTo>
                <a:lnTo>
                  <a:pt x="2006536" y="2236375"/>
                </a:lnTo>
                <a:lnTo>
                  <a:pt x="2087880" y="1344454"/>
                </a:lnTo>
                <a:lnTo>
                  <a:pt x="1379125" y="1344454"/>
                </a:lnTo>
                <a:lnTo>
                  <a:pt x="1379125" y="987933"/>
                </a:lnTo>
                <a:close/>
              </a:path>
            </a:pathLst>
          </a:custGeom>
          <a:solidFill>
            <a:schemeClr val="tx1">
              <a:lumMod val="50000"/>
              <a:lumOff val="50000"/>
            </a:schemeClr>
          </a:solidFill>
          <a:ln w="9525" cap="flat">
            <a:noFill/>
            <a:prstDash val="solid"/>
            <a:miter/>
          </a:ln>
        </p:spPr>
        <p:txBody>
          <a:bodyPr rtlCol="0" anchor="ctr"/>
          <a:lstStyle/>
          <a:p>
            <a:pPr algn="ctr" defTabSz="602456" hangingPunct="0"/>
            <a:endParaRPr lang="en-US" sz="2400" b="1" kern="0" noProof="1">
              <a:solidFill>
                <a:srgbClr val="000000"/>
              </a:solidFill>
              <a:latin typeface="Helvetica Neue"/>
              <a:sym typeface="Helvetica Neue"/>
            </a:endParaRPr>
          </a:p>
        </p:txBody>
      </p:sp>
      <p:sp>
        <p:nvSpPr>
          <p:cNvPr id="8" name="Picture Placeholder 7">
            <a:extLst>
              <a:ext uri="{FF2B5EF4-FFF2-40B4-BE49-F238E27FC236}">
                <a16:creationId xmlns:a16="http://schemas.microsoft.com/office/drawing/2014/main" id="{87AEB13A-219F-0D49-B435-1790EF3139D3}"/>
              </a:ext>
            </a:extLst>
          </p:cNvPr>
          <p:cNvSpPr>
            <a:spLocks noGrp="1"/>
          </p:cNvSpPr>
          <p:nvPr>
            <p:ph type="pic" sz="quarter" idx="10"/>
          </p:nvPr>
        </p:nvSpPr>
        <p:spPr/>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effectStyle>
        <a:effectStyle>
          <a:effectLst/>
        </a:effectStyle>
        <a:effectStyle>
          <a:effectLst/>
        </a:effectStyle>
      </a:effectStyleLst>
      <a:bgFillStyleLst>
        <a:solidFill>
          <a:srgbClr val="FFFFFF"/>
        </a:solidFill>
        <a:solidFill>
          <a:srgbClr val="FFFFFF"/>
        </a:solidFill>
        <a:solidFill>
          <a:srgbClr val="FFFFFF"/>
        </a:solidFill>
      </a:bgFillStyleLst>
    </a:fmtScheme>
  </a:themeElements>
  <a:objectDefaults>
    <a:spDef>
      <a:spPr>
        <a:solidFill>
          <a:schemeClr val="accent1"/>
        </a:solid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0360" tIns="30360" rIns="30360" bIns="30360" numCol="1" spcCol="38100" rtlCol="0" anchor="ctr">
        <a:spAutoFit/>
      </a:bodyPr>
      <a:lstStyle>
        <a:defPPr marL="0" marR="0" indent="0" algn="ctr" defTabSz="602456"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1289</TotalTime>
  <Words>374</Words>
  <Application>Microsoft Office PowerPoint</Application>
  <PresentationFormat>Custom</PresentationFormat>
  <Paragraphs>39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Calibri Light</vt:lpstr>
      <vt:lpstr>Helvetica Neue</vt:lpstr>
      <vt:lpstr>Helvetica Neue Medium</vt:lpstr>
      <vt:lpstr>Times New Roman</vt:lpstr>
      <vt:lpstr>White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EUDORA - Resume Template</dc:title>
  <dc:creator>ResumGO.com</dc:creator>
  <dc:description>Copyright © ResumGO</dc:description>
  <cp:lastModifiedBy>zoc</cp:lastModifiedBy>
  <cp:revision>43</cp:revision>
  <dcterms:modified xsi:type="dcterms:W3CDTF">2021-08-09T04:37:27Z</dcterms:modified>
  <cp:category>Curriculum Vitae/Resume Template</cp:category>
</cp:coreProperties>
</file>