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Lst>
  <p:notesMasterIdLst>
    <p:notesMasterId r:id="rId5"/>
  </p:notesMasterIdLst>
  <p:sldIdLst>
    <p:sldId id="256" r:id="rId3"/>
    <p:sldId id="257" r:id="rId4"/>
  </p:sldIdLst>
  <p:sldSz cx="7772400" cy="10058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500"/>
    <a:srgbClr val="963C68"/>
    <a:srgbClr val="FF644C"/>
    <a:srgbClr val="D9E0D9"/>
    <a:srgbClr val="004A77"/>
    <a:srgbClr val="0086D8"/>
    <a:srgbClr val="0068A7"/>
    <a:srgbClr val="0530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3175" cap="flat">
              <a:solidFill>
                <a:srgbClr val="3797C6"/>
              </a:solidFill>
              <a:prstDash val="solid"/>
              <a:miter lim="400000"/>
            </a:ln>
          </a:top>
          <a:bottom>
            <a:ln w="12700" cap="flat">
              <a:noFill/>
              <a:miter lim="400000"/>
            </a:ln>
          </a:bottom>
          <a:insideH>
            <a:ln w="3175"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3175" cap="flat">
              <a:solidFill>
                <a:srgbClr val="B8B8B8"/>
              </a:solidFill>
              <a:prstDash val="solid"/>
              <a:miter lim="400000"/>
            </a:ln>
          </a:top>
          <a:bottom>
            <a:ln w="3175" cap="flat">
              <a:solidFill>
                <a:srgbClr val="B8B8B8"/>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3175" cap="flat">
              <a:solidFill>
                <a:srgbClr val="606060"/>
              </a:solidFill>
              <a:prstDash val="solid"/>
              <a:miter lim="400000"/>
            </a:ln>
          </a:left>
          <a:right>
            <a:ln w="3175" cap="flat">
              <a:solidFill>
                <a:srgbClr val="606060"/>
              </a:solidFill>
              <a:prstDash val="solid"/>
              <a:miter lim="400000"/>
            </a:ln>
          </a:right>
          <a:top>
            <a:ln w="12700"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3175" cap="flat">
              <a:solidFill>
                <a:srgbClr val="5D5D5D"/>
              </a:solidFill>
              <a:custDash>
                <a:ds d="200000" sp="200000"/>
              </a:custDash>
              <a:miter lim="400000"/>
            </a:ln>
          </a:left>
          <a:right>
            <a:ln w="3175" cap="flat">
              <a:solidFill>
                <a:srgbClr val="5D5D5D"/>
              </a:solidFill>
              <a:custDash>
                <a:ds d="200000" sp="200000"/>
              </a:custDash>
              <a:miter lim="400000"/>
            </a:ln>
          </a:right>
          <a:top>
            <a:ln w="3175" cap="flat">
              <a:solidFill>
                <a:srgbClr val="5D5D5D"/>
              </a:solidFill>
              <a:custDash>
                <a:ds d="200000" sp="200000"/>
              </a:custDash>
              <a:miter lim="400000"/>
            </a:ln>
          </a:top>
          <a:bottom>
            <a:ln w="3175" cap="flat">
              <a:solidFill>
                <a:srgbClr val="5D5D5D"/>
              </a:solidFill>
              <a:custDash>
                <a:ds d="200000" sp="200000"/>
              </a:custDash>
              <a:miter lim="400000"/>
            </a:ln>
          </a:bottom>
          <a:insideH>
            <a:ln w="3175" cap="flat">
              <a:solidFill>
                <a:srgbClr val="5D5D5D"/>
              </a:solidFill>
              <a:custDash>
                <a:ds d="200000" sp="200000"/>
              </a:custDash>
              <a:miter lim="400000"/>
            </a:ln>
          </a:insideH>
          <a:insideV>
            <a:ln w="3175"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prstDash val="solid"/>
              <a:miter lim="400000"/>
            </a:ln>
          </a:top>
          <a:bottom>
            <a:ln w="12700" cap="flat">
              <a:noFill/>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12700" cap="flat">
              <a:noFill/>
              <a:miter lim="400000"/>
            </a:ln>
          </a:top>
          <a:bottom>
            <a:ln w="3175" cap="flat">
              <a:solidFill>
                <a:srgbClr val="000000"/>
              </a:solidFill>
              <a:prstDash val="solid"/>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02"/>
    <p:restoredTop sz="96327" autoAdjust="0"/>
  </p:normalViewPr>
  <p:slideViewPr>
    <p:cSldViewPr snapToGrid="0" snapToObjects="1">
      <p:cViewPr varScale="1">
        <p:scale>
          <a:sx n="81" d="100"/>
          <a:sy n="81" d="100"/>
        </p:scale>
        <p:origin x="351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Shape 15"/>
          <p:cNvSpPr>
            <a:spLocks noGrp="1" noRot="1" noChangeAspect="1"/>
          </p:cNvSpPr>
          <p:nvPr>
            <p:ph type="sldImg"/>
          </p:nvPr>
        </p:nvSpPr>
        <p:spPr>
          <a:xfrm>
            <a:off x="1143000" y="685800"/>
            <a:ext cx="4572000" cy="3429000"/>
          </a:xfrm>
          <a:prstGeom prst="rect">
            <a:avLst/>
          </a:prstGeom>
        </p:spPr>
        <p:txBody>
          <a:bodyPr/>
          <a:lstStyle/>
          <a:p>
            <a:endParaRPr/>
          </a:p>
        </p:txBody>
      </p:sp>
      <p:sp>
        <p:nvSpPr>
          <p:cNvPr id="16" name="Shape 16"/>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03438" y="685800"/>
            <a:ext cx="2651125" cy="3429000"/>
          </a:xfrm>
        </p:spPr>
      </p:sp>
      <p:sp>
        <p:nvSpPr>
          <p:cNvPr id="3" name="Notes Placeholder 2"/>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r>
              <a:rPr lang="en-US" dirty="0"/>
              <a:t>© Copyright </a:t>
            </a:r>
            <a:r>
              <a:rPr lang="en-US" b="1" dirty="0"/>
              <a:t>ResumGO.com</a:t>
            </a:r>
            <a:r>
              <a:rPr lang="en-US" dirty="0"/>
              <a:t> – The free resume template library</a:t>
            </a:r>
          </a:p>
        </p:txBody>
      </p:sp>
    </p:spTree>
    <p:extLst>
      <p:ext uri="{BB962C8B-B14F-4D97-AF65-F5344CB8AC3E}">
        <p14:creationId xmlns:p14="http://schemas.microsoft.com/office/powerpoint/2010/main" val="4229961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03438" y="685800"/>
            <a:ext cx="2651125" cy="3429000"/>
          </a:xfrm>
        </p:spPr>
      </p:sp>
      <p:sp>
        <p:nvSpPr>
          <p:cNvPr id="3" name="Notes Placeholder 2"/>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r>
              <a:rPr lang="en-US" dirty="0"/>
              <a:t>© Copyright </a:t>
            </a:r>
            <a:r>
              <a:rPr lang="en-US" b="1" dirty="0"/>
              <a:t>ResumGO.com</a:t>
            </a:r>
            <a:r>
              <a:rPr lang="en-US" dirty="0"/>
              <a:t> – The free resume template library</a:t>
            </a:r>
          </a:p>
        </p:txBody>
      </p:sp>
    </p:spTree>
    <p:extLst>
      <p:ext uri="{BB962C8B-B14F-4D97-AF65-F5344CB8AC3E}">
        <p14:creationId xmlns:p14="http://schemas.microsoft.com/office/powerpoint/2010/main" val="37978428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resumgo.com" TargetMode="External"/><Relationship Id="rId2" Type="http://schemas.openxmlformats.org/officeDocument/2006/relationships/hyperlink" Target="mailto:resumgo@gmail.com" TargetMode="External"/><Relationship Id="rId1" Type="http://schemas.openxmlformats.org/officeDocument/2006/relationships/slideMaster" Target="../slideMasters/slideMaster2.xml"/><Relationship Id="rId5" Type="http://schemas.openxmlformats.org/officeDocument/2006/relationships/image" Target="../media/image3.png"/><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Vierg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9B2DB36-D6D2-2B43-8614-623C96B1B08E}"/>
              </a:ext>
            </a:extLst>
          </p:cNvPr>
          <p:cNvSpPr txBox="1"/>
          <p:nvPr userDrawn="1"/>
        </p:nvSpPr>
        <p:spPr>
          <a:xfrm>
            <a:off x="8089649" y="0"/>
            <a:ext cx="2097497" cy="369332"/>
          </a:xfrm>
          <a:prstGeom prst="rect">
            <a:avLst/>
          </a:prstGeom>
          <a:noFill/>
        </p:spPr>
        <p:txBody>
          <a:bodyPr wrap="none" rtlCol="0">
            <a:spAutoFit/>
          </a:bodyPr>
          <a:lstStyle/>
          <a:p>
            <a:r>
              <a:rPr lang="en-US" sz="1800" b="1" dirty="0"/>
              <a:t>To insert your icons:</a:t>
            </a:r>
          </a:p>
        </p:txBody>
      </p:sp>
      <p:pic>
        <p:nvPicPr>
          <p:cNvPr id="3" name="Picture 2">
            <a:extLst>
              <a:ext uri="{FF2B5EF4-FFF2-40B4-BE49-F238E27FC236}">
                <a16:creationId xmlns:a16="http://schemas.microsoft.com/office/drawing/2014/main" id="{C7401275-B429-DC46-8B44-4CD9049EF04B}"/>
              </a:ext>
            </a:extLst>
          </p:cNvPr>
          <p:cNvPicPr>
            <a:picLocks noChangeAspect="1"/>
          </p:cNvPicPr>
          <p:nvPr userDrawn="1"/>
        </p:nvPicPr>
        <p:blipFill>
          <a:blip r:embed="rId2"/>
          <a:stretch>
            <a:fillRect/>
          </a:stretch>
        </p:blipFill>
        <p:spPr>
          <a:xfrm>
            <a:off x="10123920" y="534073"/>
            <a:ext cx="568325" cy="987803"/>
          </a:xfrm>
          <a:prstGeom prst="rect">
            <a:avLst/>
          </a:prstGeom>
        </p:spPr>
      </p:pic>
      <p:sp>
        <p:nvSpPr>
          <p:cNvPr id="4" name="TextBox 3">
            <a:extLst>
              <a:ext uri="{FF2B5EF4-FFF2-40B4-BE49-F238E27FC236}">
                <a16:creationId xmlns:a16="http://schemas.microsoft.com/office/drawing/2014/main" id="{80E4CD16-4C43-DE46-921C-03C7ACC4F76C}"/>
              </a:ext>
            </a:extLst>
          </p:cNvPr>
          <p:cNvSpPr txBox="1"/>
          <p:nvPr userDrawn="1"/>
        </p:nvSpPr>
        <p:spPr>
          <a:xfrm>
            <a:off x="8089649" y="513987"/>
            <a:ext cx="1939442" cy="369332"/>
          </a:xfrm>
          <a:prstGeom prst="rect">
            <a:avLst/>
          </a:prstGeom>
          <a:noFill/>
        </p:spPr>
        <p:txBody>
          <a:bodyPr wrap="none" rtlCol="0">
            <a:spAutoFit/>
          </a:bodyPr>
          <a:lstStyle/>
          <a:p>
            <a:r>
              <a:rPr lang="en-US" sz="1800" b="0" dirty="0"/>
              <a:t>Go to “Insert”, and</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Copyrigh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AA8591-6A6D-49B9-9084-2ADF10FC39DC}"/>
              </a:ext>
            </a:extLst>
          </p:cNvPr>
          <p:cNvSpPr/>
          <p:nvPr userDrawn="1"/>
        </p:nvSpPr>
        <p:spPr>
          <a:xfrm>
            <a:off x="4281714" y="2792935"/>
            <a:ext cx="1524000" cy="372993"/>
          </a:xfrm>
          <a:prstGeom prst="rect">
            <a:avLst/>
          </a:prstGeom>
          <a:solidFill>
            <a:schemeClr val="accent4">
              <a:lumMod val="60000"/>
              <a:lumOff val="40000"/>
            </a:schemeClr>
          </a:solid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ctr" defTabSz="602456" rtl="0" fontAlgn="auto" latinLnBrk="0" hangingPunct="0">
              <a:lnSpc>
                <a:spcPct val="100000"/>
              </a:lnSpc>
              <a:spcBef>
                <a:spcPts val="0"/>
              </a:spcBef>
              <a:spcAft>
                <a:spcPts val="0"/>
              </a:spcAft>
              <a:buClrTx/>
              <a:buSzTx/>
              <a:buFontTx/>
              <a:buNone/>
              <a:tabLst/>
            </a:pPr>
            <a:endParaRPr kumimoji="0" lang="en-US" sz="2200" b="0" i="0" u="none" strike="noStrike" cap="none" spc="0" normalizeH="0" baseline="0">
              <a:ln>
                <a:noFill/>
              </a:ln>
              <a:solidFill>
                <a:srgbClr val="FFFFFF"/>
              </a:solidFill>
              <a:effectLst/>
              <a:uFillTx/>
              <a:latin typeface="+mn-lt"/>
              <a:ea typeface="+mn-ea"/>
              <a:cs typeface="+mn-cs"/>
              <a:sym typeface="Helvetica Neue Medium"/>
            </a:endParaRPr>
          </a:p>
        </p:txBody>
      </p:sp>
      <p:sp>
        <p:nvSpPr>
          <p:cNvPr id="8" name="© COPYRIGHT NOTICE - PLEASE READ [AND REMOVE]…"/>
          <p:cNvSpPr txBox="1"/>
          <p:nvPr/>
        </p:nvSpPr>
        <p:spPr>
          <a:xfrm>
            <a:off x="627286" y="2805636"/>
            <a:ext cx="6517829" cy="4447129"/>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0360" tIns="30360" rIns="30360" bIns="30360" anchor="ctr">
            <a:spAutoFit/>
          </a:bodyPr>
          <a:lstStyle/>
          <a:p>
            <a:pPr marR="457200" algn="just" defTabSz="449580">
              <a:spcBef>
                <a:spcPts val="1200"/>
              </a:spcBef>
              <a:defRPr sz="1500">
                <a:solidFill>
                  <a:srgbClr val="212A34"/>
                </a:solidFill>
                <a:latin typeface="Helvetica"/>
                <a:ea typeface="Helvetica"/>
                <a:cs typeface="Helvetica"/>
                <a:sym typeface="Helvetica"/>
              </a:defRPr>
            </a:pPr>
            <a:r>
              <a:rPr dirty="0">
                <a:latin typeface="Arial" panose="020B0604020202020204" pitchFamily="34" charset="0"/>
                <a:cs typeface="Arial" panose="020B0604020202020204" pitchFamily="34" charset="0"/>
              </a:rPr>
              <a:t>© COPYRIGHT NOTICE</a:t>
            </a:r>
            <a:r>
              <a:rPr lang="en-US" dirty="0">
                <a:latin typeface="Arial" panose="020B0604020202020204" pitchFamily="34" charset="0"/>
                <a:cs typeface="Arial" panose="020B0604020202020204" pitchFamily="34" charset="0"/>
              </a:rPr>
              <a:t> - </a:t>
            </a:r>
            <a:r>
              <a:rPr dirty="0">
                <a:latin typeface="Arial" panose="020B0604020202020204" pitchFamily="34" charset="0"/>
                <a:cs typeface="Arial" panose="020B0604020202020204" pitchFamily="34" charset="0"/>
              </a:rPr>
              <a:t>PLEASE READ [AND REMOVE]</a:t>
            </a:r>
          </a:p>
          <a:p>
            <a:pPr marR="457200" algn="just" defTabSz="449580">
              <a:spcBef>
                <a:spcPts val="1200"/>
              </a:spcBef>
              <a:defRPr sz="1500" b="0">
                <a:solidFill>
                  <a:srgbClr val="212A34"/>
                </a:solidFill>
                <a:latin typeface="Helvetica"/>
                <a:ea typeface="Helvetica"/>
                <a:cs typeface="Helvetica"/>
                <a:sym typeface="Helvetica"/>
              </a:defRPr>
            </a:pPr>
            <a:endParaRPr dirty="0">
              <a:latin typeface="Arial" panose="020B0604020202020204" pitchFamily="34" charset="0"/>
              <a:cs typeface="Arial" panose="020B0604020202020204" pitchFamily="34" charset="0"/>
            </a:endParaRPr>
          </a:p>
          <a:p>
            <a:pPr marR="457200" algn="just" defTabSz="449580">
              <a:spcBef>
                <a:spcPts val="1800"/>
              </a:spcBef>
              <a:defRPr sz="1500" b="0">
                <a:solidFill>
                  <a:srgbClr val="212A34"/>
                </a:solidFill>
                <a:latin typeface="Helvetica"/>
                <a:ea typeface="Helvetica"/>
                <a:cs typeface="Helvetica"/>
                <a:sym typeface="Helvetica"/>
              </a:defRPr>
            </a:pPr>
            <a:r>
              <a:rPr dirty="0">
                <a:latin typeface="Arial" panose="020B0604020202020204" pitchFamily="34" charset="0"/>
                <a:cs typeface="Arial" panose="020B0604020202020204" pitchFamily="34" charset="0"/>
              </a:rPr>
              <a:t>This free resume template is the sole property of ResumGO.com.</a:t>
            </a:r>
          </a:p>
          <a:p>
            <a:pPr marR="457200" algn="just" defTabSz="449580">
              <a:spcBef>
                <a:spcPts val="1800"/>
              </a:spcBef>
              <a:defRPr sz="1500" b="0">
                <a:solidFill>
                  <a:srgbClr val="212A34"/>
                </a:solidFill>
                <a:latin typeface="Helvetica"/>
                <a:ea typeface="Helvetica"/>
                <a:cs typeface="Helvetica"/>
                <a:sym typeface="Helvetica"/>
              </a:defRPr>
            </a:pPr>
            <a:r>
              <a:rPr dirty="0">
                <a:latin typeface="Arial" panose="020B0604020202020204" pitchFamily="34" charset="0"/>
                <a:cs typeface="Arial" panose="020B0604020202020204" pitchFamily="34" charset="0"/>
              </a:rPr>
              <a:t>You can download, edit and modify this template for your own personal use to create a resume for yourself, or for someone else.</a:t>
            </a:r>
          </a:p>
          <a:p>
            <a:pPr marR="457200" algn="just" defTabSz="449580">
              <a:spcBef>
                <a:spcPts val="1800"/>
              </a:spcBef>
              <a:defRPr sz="1500" b="0">
                <a:solidFill>
                  <a:srgbClr val="212A34"/>
                </a:solidFill>
                <a:latin typeface="Helvetica"/>
                <a:ea typeface="Helvetica"/>
                <a:cs typeface="Helvetica"/>
                <a:sym typeface="Helvetica"/>
              </a:defRPr>
            </a:pPr>
            <a:r>
              <a:rPr dirty="0">
                <a:latin typeface="Arial" panose="020B0604020202020204" pitchFamily="34" charset="0"/>
                <a:cs typeface="Arial" panose="020B0604020202020204" pitchFamily="34" charset="0"/>
              </a:rPr>
              <a:t>You will not do, or authorize or permit any third party to do, any of the following without our prior written consent:</a:t>
            </a:r>
          </a:p>
          <a:p>
            <a:pPr marL="520700" marR="457200" indent="-342900" algn="just" defTabSz="449580">
              <a:spcBef>
                <a:spcPts val="1800"/>
              </a:spcBef>
              <a:buClr>
                <a:srgbClr val="C00000"/>
              </a:buClr>
              <a:buSzPct val="145000"/>
              <a:buFont typeface="Wingdings" panose="05000000000000000000" pitchFamily="2" charset="2"/>
              <a:buChar char=""/>
              <a:defRPr sz="1500" b="0">
                <a:solidFill>
                  <a:srgbClr val="212A34"/>
                </a:solidFill>
                <a:latin typeface="Helvetica"/>
                <a:ea typeface="Helvetica"/>
                <a:cs typeface="Helvetica"/>
                <a:sym typeface="Helvetica"/>
              </a:defRPr>
            </a:pPr>
            <a:r>
              <a:rPr dirty="0">
                <a:latin typeface="Arial" panose="020B0604020202020204" pitchFamily="34" charset="0"/>
                <a:cs typeface="Arial" panose="020B0604020202020204" pitchFamily="34" charset="0"/>
              </a:rPr>
              <a:t>sublicense, sell, publish, post, display, distribute or otherwise transfer this template or make it available online or for</a:t>
            </a:r>
            <a:r>
              <a:rPr lang="en-US"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download</a:t>
            </a:r>
          </a:p>
          <a:p>
            <a:pPr marL="520700" marR="457200" indent="-342900" algn="just" defTabSz="449580">
              <a:spcBef>
                <a:spcPts val="1800"/>
              </a:spcBef>
              <a:buClr>
                <a:srgbClr val="C00000"/>
              </a:buClr>
              <a:buSzPct val="145000"/>
              <a:buFont typeface="Wingdings" panose="05000000000000000000" pitchFamily="2" charset="2"/>
              <a:buChar char=""/>
              <a:defRPr sz="1500" b="0">
                <a:solidFill>
                  <a:srgbClr val="212A34"/>
                </a:solidFill>
                <a:latin typeface="Helvetica"/>
                <a:ea typeface="Helvetica"/>
                <a:cs typeface="Helvetica"/>
                <a:sym typeface="Helvetica"/>
              </a:defRPr>
            </a:pPr>
            <a:r>
              <a:rPr dirty="0">
                <a:latin typeface="Arial" panose="020B0604020202020204" pitchFamily="34" charset="0"/>
                <a:cs typeface="Arial" panose="020B0604020202020204" pitchFamily="34" charset="0"/>
              </a:rPr>
              <a:t>sell printed versions of this template to a third party </a:t>
            </a:r>
          </a:p>
          <a:p>
            <a:pPr marR="457200" algn="just" defTabSz="449580">
              <a:spcBef>
                <a:spcPts val="1200"/>
              </a:spcBef>
              <a:defRPr sz="1500" b="0">
                <a:solidFill>
                  <a:srgbClr val="212A34"/>
                </a:solidFill>
                <a:latin typeface="Helvetica"/>
                <a:ea typeface="Helvetica"/>
                <a:cs typeface="Helvetica"/>
                <a:sym typeface="Helvetica"/>
              </a:defRPr>
            </a:pPr>
            <a:endParaRPr dirty="0">
              <a:latin typeface="Arial" panose="020B0604020202020204" pitchFamily="34" charset="0"/>
              <a:cs typeface="Arial" panose="020B0604020202020204" pitchFamily="34" charset="0"/>
            </a:endParaRPr>
          </a:p>
          <a:p>
            <a:pPr marR="457200" algn="just" defTabSz="449580">
              <a:spcBef>
                <a:spcPts val="1200"/>
              </a:spcBef>
              <a:defRPr sz="1500" b="0">
                <a:solidFill>
                  <a:srgbClr val="212A34"/>
                </a:solidFill>
                <a:latin typeface="Helvetica"/>
                <a:ea typeface="Helvetica"/>
                <a:cs typeface="Helvetica"/>
                <a:sym typeface="Helvetica"/>
              </a:defRPr>
            </a:pPr>
            <a:r>
              <a:rPr dirty="0">
                <a:latin typeface="Arial" panose="020B0604020202020204" pitchFamily="34" charset="0"/>
                <a:cs typeface="Arial" panose="020B0604020202020204" pitchFamily="34" charset="0"/>
              </a:rPr>
              <a:t>For any questions, please email us: </a:t>
            </a:r>
            <a:r>
              <a:rPr b="1" dirty="0">
                <a:solidFill>
                  <a:srgbClr val="212A33"/>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resumgo@gmail.com</a:t>
            </a:r>
          </a:p>
        </p:txBody>
      </p:sp>
      <p:sp>
        <p:nvSpPr>
          <p:cNvPr id="9" name="Rectangle"/>
          <p:cNvSpPr/>
          <p:nvPr/>
        </p:nvSpPr>
        <p:spPr>
          <a:xfrm>
            <a:off x="0" y="-12700"/>
            <a:ext cx="5354985" cy="1767930"/>
          </a:xfrm>
          <a:prstGeom prst="rect">
            <a:avLst/>
          </a:prstGeom>
          <a:solidFill>
            <a:srgbClr val="222A33"/>
          </a:solidFill>
          <a:ln w="3175">
            <a:miter lim="400000"/>
          </a:ln>
        </p:spPr>
        <p:txBody>
          <a:bodyPr lIns="30360" tIns="30360" rIns="30360" bIns="30360" anchor="ctr"/>
          <a:lstStyle/>
          <a:p>
            <a:pPr>
              <a:defRPr sz="2200" b="0">
                <a:solidFill>
                  <a:srgbClr val="FFFFFF"/>
                </a:solidFill>
                <a:latin typeface="+mn-lt"/>
                <a:ea typeface="+mn-ea"/>
                <a:cs typeface="+mn-cs"/>
                <a:sym typeface="Helvetica Neue Medium"/>
              </a:defRPr>
            </a:pPr>
            <a:endParaRPr/>
          </a:p>
        </p:txBody>
      </p:sp>
      <p:sp>
        <p:nvSpPr>
          <p:cNvPr id="10" name="Rectangle"/>
          <p:cNvSpPr/>
          <p:nvPr/>
        </p:nvSpPr>
        <p:spPr>
          <a:xfrm>
            <a:off x="4051746" y="8875103"/>
            <a:ext cx="3720654" cy="1198627"/>
          </a:xfrm>
          <a:prstGeom prst="rect">
            <a:avLst/>
          </a:prstGeom>
          <a:solidFill>
            <a:srgbClr val="222A33"/>
          </a:solidFill>
          <a:ln w="3175">
            <a:miter lim="400000"/>
          </a:ln>
        </p:spPr>
        <p:txBody>
          <a:bodyPr lIns="30360" tIns="30360" rIns="30360" bIns="30360" anchor="ctr"/>
          <a:lstStyle/>
          <a:p>
            <a:pPr>
              <a:defRPr sz="2200" b="0">
                <a:solidFill>
                  <a:srgbClr val="FFFFFF"/>
                </a:solidFill>
                <a:latin typeface="+mn-lt"/>
                <a:ea typeface="+mn-ea"/>
                <a:cs typeface="+mn-cs"/>
                <a:sym typeface="Helvetica Neue Medium"/>
              </a:defRPr>
            </a:pPr>
            <a:endParaRPr/>
          </a:p>
        </p:txBody>
      </p:sp>
      <p:sp>
        <p:nvSpPr>
          <p:cNvPr id="11" name="ResumGO.com"/>
          <p:cNvSpPr txBox="1"/>
          <p:nvPr/>
        </p:nvSpPr>
        <p:spPr>
          <a:xfrm>
            <a:off x="4820071" y="9259905"/>
            <a:ext cx="1942258" cy="42902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0360" tIns="30360" rIns="30360" bIns="30360" anchor="ctr">
            <a:spAutoFit/>
          </a:bodyPr>
          <a:lstStyle>
            <a:lvl1pPr>
              <a:defRPr>
                <a:solidFill>
                  <a:srgbClr val="FFFFFF"/>
                </a:solidFill>
                <a:latin typeface="Calibri"/>
                <a:ea typeface="Calibri"/>
                <a:cs typeface="Calibri"/>
                <a:sym typeface="Calibri"/>
                <a:hlinkClick r:id="" action="ppaction://noaction"/>
              </a:defRPr>
            </a:lvl1pPr>
          </a:lstStyle>
          <a:p>
            <a:r>
              <a:rPr u="none" dirty="0">
                <a:solidFill>
                  <a:schemeClr val="bg1"/>
                </a:solidFill>
                <a:hlinkClick r:id="rId3">
                  <a:extLst>
                    <a:ext uri="{A12FA001-AC4F-418D-AE19-62706E023703}">
                      <ahyp:hlinkClr xmlns:ahyp="http://schemas.microsoft.com/office/drawing/2018/hyperlinkcolor" val="tx"/>
                    </a:ext>
                  </a:extLst>
                </a:hlinkClick>
              </a:rPr>
              <a:t>ResumGO.com</a:t>
            </a:r>
          </a:p>
        </p:txBody>
      </p:sp>
      <p:pic>
        <p:nvPicPr>
          <p:cNvPr id="12" name="Image" descr="Image"/>
          <p:cNvPicPr>
            <a:picLocks noChangeAspect="1"/>
          </p:cNvPicPr>
          <p:nvPr/>
        </p:nvPicPr>
        <p:blipFill>
          <a:blip r:embed="rId4"/>
          <a:stretch>
            <a:fillRect/>
          </a:stretch>
        </p:blipFill>
        <p:spPr>
          <a:xfrm>
            <a:off x="6796926" y="9365412"/>
            <a:ext cx="262649" cy="429023"/>
          </a:xfrm>
          <a:prstGeom prst="rect">
            <a:avLst/>
          </a:prstGeom>
          <a:ln w="3175">
            <a:miter lim="400000"/>
          </a:ln>
        </p:spPr>
      </p:pic>
      <p:pic>
        <p:nvPicPr>
          <p:cNvPr id="13" name="logo resumgo HD_Plan de travail 1.png" descr="logo resumgo HD_Plan de travail 1.png"/>
          <p:cNvPicPr>
            <a:picLocks noChangeAspect="1"/>
          </p:cNvPicPr>
          <p:nvPr/>
        </p:nvPicPr>
        <p:blipFill>
          <a:blip r:embed="rId5"/>
          <a:stretch>
            <a:fillRect/>
          </a:stretch>
        </p:blipFill>
        <p:spPr>
          <a:xfrm>
            <a:off x="555922" y="361013"/>
            <a:ext cx="4156225" cy="1035237"/>
          </a:xfrm>
          <a:prstGeom prst="rect">
            <a:avLst/>
          </a:prstGeom>
          <a:ln w="3175">
            <a:miter lim="400000"/>
          </a:ln>
        </p:spPr>
      </p:pic>
    </p:spTree>
    <p:extLst>
      <p:ext uri="{BB962C8B-B14F-4D97-AF65-F5344CB8AC3E}">
        <p14:creationId xmlns:p14="http://schemas.microsoft.com/office/powerpoint/2010/main" val="3561071106"/>
      </p:ext>
    </p:extLst>
  </p:cSld>
  <p:clrMapOvr>
    <a:masterClrMapping/>
  </p:clrMapOvr>
  <p:transition spd="med"/>
  <p:extLst>
    <p:ext uri="{DCECCB84-F9BA-43D5-87BE-67443E8EF086}">
      <p15:sldGuideLst xmlns:p15="http://schemas.microsoft.com/office/powerpoint/2012/main">
        <p15:guide id="1" orient="horz" pos="3168">
          <p15:clr>
            <a:srgbClr val="FBAE40"/>
          </p15:clr>
        </p15:guide>
        <p15:guide id="2" pos="2448">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1pPr>
      <a:lvl2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2pPr>
      <a:lvl3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3pPr>
      <a:lvl4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4pPr>
      <a:lvl5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5pPr>
      <a:lvl6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6pPr>
      <a:lvl7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7pPr>
      <a:lvl8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8pPr>
      <a:lvl9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9pPr>
    </p:titleStyle>
    <p:bodyStyle>
      <a:lvl1pPr marL="444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2286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4572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6858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9144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11430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13716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16002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18288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574920"/>
      </p:ext>
    </p:extLst>
  </p:cSld>
  <p:clrMap bg1="lt1" tx1="dk1" bg2="lt2" tx2="dk2" accent1="accent1" accent2="accent2" accent3="accent3" accent4="accent4" accent5="accent5" accent6="accent6" hlink="hlink" folHlink="folHlink"/>
  <p:sldLayoutIdLst>
    <p:sldLayoutId id="2147483651" r:id="rId1"/>
  </p:sldLayoutIdLst>
  <p:transition spd="med"/>
  <p:txStyles>
    <p:titleStyle>
      <a:lvl1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1pPr>
      <a:lvl2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2pPr>
      <a:lvl3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3pPr>
      <a:lvl4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4pPr>
      <a:lvl5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5pPr>
      <a:lvl6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6pPr>
      <a:lvl7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7pPr>
      <a:lvl8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8pPr>
      <a:lvl9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9pPr>
    </p:titleStyle>
    <p:bodyStyle>
      <a:lvl1pPr marL="444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2286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4572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6858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9144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11430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13716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16002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18288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12BEFB-8385-674F-B76F-9385DDAC0026}"/>
              </a:ext>
            </a:extLst>
          </p:cNvPr>
          <p:cNvSpPr txBox="1"/>
          <p:nvPr/>
        </p:nvSpPr>
        <p:spPr>
          <a:xfrm>
            <a:off x="431027" y="441551"/>
            <a:ext cx="1438293" cy="430645"/>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US" sz="2400" b="1" i="0" u="none" strike="noStrike" cap="none" spc="0" normalizeH="0" baseline="0" dirty="0">
                <a:ln>
                  <a:noFill/>
                </a:ln>
                <a:solidFill>
                  <a:srgbClr val="000000"/>
                </a:solidFill>
                <a:effectLst/>
                <a:uFillTx/>
                <a:latin typeface="Helvetica Neue"/>
                <a:ea typeface="Helvetica Neue"/>
                <a:cs typeface="Helvetica Neue"/>
                <a:sym typeface="Helvetica Neue"/>
              </a:rPr>
              <a:t>Hello, I’m</a:t>
            </a:r>
          </a:p>
        </p:txBody>
      </p:sp>
      <p:cxnSp>
        <p:nvCxnSpPr>
          <p:cNvPr id="6" name="Straight Connector 5">
            <a:extLst>
              <a:ext uri="{FF2B5EF4-FFF2-40B4-BE49-F238E27FC236}">
                <a16:creationId xmlns:a16="http://schemas.microsoft.com/office/drawing/2014/main" id="{97244BD7-80B0-BA40-B51D-CEDFEFC3CD6C}"/>
              </a:ext>
            </a:extLst>
          </p:cNvPr>
          <p:cNvCxnSpPr/>
          <p:nvPr/>
        </p:nvCxnSpPr>
        <p:spPr>
          <a:xfrm>
            <a:off x="431027" y="1592317"/>
            <a:ext cx="6884173" cy="0"/>
          </a:xfrm>
          <a:prstGeom prst="line">
            <a:avLst/>
          </a:prstGeom>
          <a:noFill/>
          <a:ln w="127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cxnSp>
        <p:nvCxnSpPr>
          <p:cNvPr id="7" name="Straight Connector 6">
            <a:extLst>
              <a:ext uri="{FF2B5EF4-FFF2-40B4-BE49-F238E27FC236}">
                <a16:creationId xmlns:a16="http://schemas.microsoft.com/office/drawing/2014/main" id="{4DCEE925-26C4-E94B-A81B-D029BAB9138A}"/>
              </a:ext>
            </a:extLst>
          </p:cNvPr>
          <p:cNvCxnSpPr>
            <a:cxnSpLocks/>
          </p:cNvCxnSpPr>
          <p:nvPr/>
        </p:nvCxnSpPr>
        <p:spPr>
          <a:xfrm flipV="1">
            <a:off x="5617883" y="444360"/>
            <a:ext cx="0" cy="9219902"/>
          </a:xfrm>
          <a:prstGeom prst="line">
            <a:avLst/>
          </a:prstGeom>
          <a:noFill/>
          <a:ln w="127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10" name="TextBox 9">
            <a:extLst>
              <a:ext uri="{FF2B5EF4-FFF2-40B4-BE49-F238E27FC236}">
                <a16:creationId xmlns:a16="http://schemas.microsoft.com/office/drawing/2014/main" id="{F5EAE3A2-7443-F14B-8BB7-94E531221FB2}"/>
              </a:ext>
            </a:extLst>
          </p:cNvPr>
          <p:cNvSpPr txBox="1"/>
          <p:nvPr/>
        </p:nvSpPr>
        <p:spPr>
          <a:xfrm>
            <a:off x="399495" y="725101"/>
            <a:ext cx="3821958" cy="61531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en-US" sz="3600"/>
              <a:t>Emma Resumgo.</a:t>
            </a:r>
            <a:endParaRPr kumimoji="0" lang="en-US" sz="3600" b="1" i="0" u="none" strike="noStrike" cap="none" spc="0" normalizeH="0" baseline="0">
              <a:ln>
                <a:noFill/>
              </a:ln>
              <a:solidFill>
                <a:srgbClr val="000000"/>
              </a:solidFill>
              <a:effectLst/>
              <a:uFillTx/>
              <a:latin typeface="Helvetica Neue"/>
              <a:ea typeface="Helvetica Neue"/>
              <a:cs typeface="Helvetica Neue"/>
              <a:sym typeface="Helvetica Neue"/>
            </a:endParaRPr>
          </a:p>
        </p:txBody>
      </p:sp>
      <p:cxnSp>
        <p:nvCxnSpPr>
          <p:cNvPr id="11" name="Straight Connector 10">
            <a:extLst>
              <a:ext uri="{FF2B5EF4-FFF2-40B4-BE49-F238E27FC236}">
                <a16:creationId xmlns:a16="http://schemas.microsoft.com/office/drawing/2014/main" id="{EF9BE2F8-CFD6-FB40-83B8-2EB16CCCF8D9}"/>
              </a:ext>
            </a:extLst>
          </p:cNvPr>
          <p:cNvCxnSpPr>
            <a:cxnSpLocks/>
          </p:cNvCxnSpPr>
          <p:nvPr/>
        </p:nvCxnSpPr>
        <p:spPr>
          <a:xfrm>
            <a:off x="431027" y="7151365"/>
            <a:ext cx="5186856" cy="0"/>
          </a:xfrm>
          <a:prstGeom prst="line">
            <a:avLst/>
          </a:prstGeom>
          <a:noFill/>
          <a:ln w="127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pic>
        <p:nvPicPr>
          <p:cNvPr id="15" name="Graphique 32" descr="Combiné">
            <a:extLst>
              <a:ext uri="{FF2B5EF4-FFF2-40B4-BE49-F238E27FC236}">
                <a16:creationId xmlns:a16="http://schemas.microsoft.com/office/drawing/2014/main" id="{FC59D8E6-AC0C-EF4F-A5EA-F539C2EBA10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94307" y="876094"/>
            <a:ext cx="187342" cy="187342"/>
          </a:xfrm>
          <a:prstGeom prst="rect">
            <a:avLst/>
          </a:prstGeom>
        </p:spPr>
      </p:pic>
      <p:pic>
        <p:nvPicPr>
          <p:cNvPr id="16" name="Graphique 33" descr="Enveloppe">
            <a:extLst>
              <a:ext uri="{FF2B5EF4-FFF2-40B4-BE49-F238E27FC236}">
                <a16:creationId xmlns:a16="http://schemas.microsoft.com/office/drawing/2014/main" id="{8F8FD3FD-AFC0-D34F-87F7-AB5AF426661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94307" y="1149937"/>
            <a:ext cx="187342" cy="187342"/>
          </a:xfrm>
          <a:prstGeom prst="rect">
            <a:avLst/>
          </a:prstGeom>
        </p:spPr>
      </p:pic>
      <p:pic>
        <p:nvPicPr>
          <p:cNvPr id="17" name="Graphique 40" descr="Repère">
            <a:extLst>
              <a:ext uri="{FF2B5EF4-FFF2-40B4-BE49-F238E27FC236}">
                <a16:creationId xmlns:a16="http://schemas.microsoft.com/office/drawing/2014/main" id="{20F485DE-176E-484C-875D-588E55FA2E0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865551" y="545750"/>
            <a:ext cx="244855" cy="244855"/>
          </a:xfrm>
          <a:prstGeom prst="rect">
            <a:avLst/>
          </a:prstGeom>
        </p:spPr>
      </p:pic>
      <p:sp>
        <p:nvSpPr>
          <p:cNvPr id="18" name="ZoneTexte 35">
            <a:extLst>
              <a:ext uri="{FF2B5EF4-FFF2-40B4-BE49-F238E27FC236}">
                <a16:creationId xmlns:a16="http://schemas.microsoft.com/office/drawing/2014/main" id="{8BD1A533-4E70-A24A-99FF-C3FEDECFC994}"/>
              </a:ext>
            </a:extLst>
          </p:cNvPr>
          <p:cNvSpPr txBox="1"/>
          <p:nvPr/>
        </p:nvSpPr>
        <p:spPr>
          <a:xfrm>
            <a:off x="6148639" y="888002"/>
            <a:ext cx="769841" cy="199812"/>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l" defTabSz="602456" eaLnBrk="1" fontAlgn="auto" latinLnBrk="0" hangingPunct="0">
              <a:lnSpc>
                <a:spcPct val="100000"/>
              </a:lnSpc>
              <a:spcBef>
                <a:spcPts val="0"/>
              </a:spcBef>
              <a:spcAft>
                <a:spcPts val="0"/>
              </a:spcAft>
              <a:buClrTx/>
              <a:buSzTx/>
              <a:buFontTx/>
              <a:buNone/>
              <a:tabLst/>
              <a:defRPr/>
            </a:pPr>
            <a:r>
              <a:rPr kumimoji="0" lang="en-GB" sz="900" b="0" i="0" u="none" strike="noStrike" kern="0" cap="none" spc="0" normalizeH="0" baseline="0">
                <a:ln>
                  <a:noFill/>
                </a:ln>
                <a:solidFill>
                  <a:schemeClr val="tx1"/>
                </a:solidFill>
                <a:effectLst/>
                <a:uLnTx/>
                <a:uFillTx/>
                <a:latin typeface="+mj-lt"/>
                <a:sym typeface="Helvetica Neue"/>
              </a:rPr>
              <a:t>(123) 456-7890</a:t>
            </a:r>
          </a:p>
        </p:txBody>
      </p:sp>
      <p:sp>
        <p:nvSpPr>
          <p:cNvPr id="19" name="ZoneTexte 36">
            <a:extLst>
              <a:ext uri="{FF2B5EF4-FFF2-40B4-BE49-F238E27FC236}">
                <a16:creationId xmlns:a16="http://schemas.microsoft.com/office/drawing/2014/main" id="{3B9A1E9B-AF2F-3748-BEAF-ECD0CD7BD5F1}"/>
              </a:ext>
            </a:extLst>
          </p:cNvPr>
          <p:cNvSpPr txBox="1"/>
          <p:nvPr/>
        </p:nvSpPr>
        <p:spPr>
          <a:xfrm>
            <a:off x="6148639" y="1125749"/>
            <a:ext cx="1010291" cy="199812"/>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l" defTabSz="602456" eaLnBrk="1" fontAlgn="auto" latinLnBrk="0" hangingPunct="0">
              <a:lnSpc>
                <a:spcPct val="100000"/>
              </a:lnSpc>
              <a:spcBef>
                <a:spcPts val="0"/>
              </a:spcBef>
              <a:spcAft>
                <a:spcPts val="0"/>
              </a:spcAft>
              <a:buClrTx/>
              <a:buSzTx/>
              <a:buFontTx/>
              <a:buNone/>
              <a:tabLst/>
              <a:defRPr/>
            </a:pPr>
            <a:r>
              <a:rPr kumimoji="0" lang="en-GB" sz="900" b="0" i="0" u="none" strike="noStrike" kern="0" cap="none" spc="0" normalizeH="0" baseline="0">
                <a:ln>
                  <a:noFill/>
                </a:ln>
                <a:solidFill>
                  <a:schemeClr val="tx1"/>
                </a:solidFill>
                <a:effectLst/>
                <a:uLnTx/>
                <a:uFillTx/>
                <a:latin typeface="+mj-lt"/>
                <a:sym typeface="Helvetica Neue"/>
              </a:rPr>
              <a:t>email@address.com</a:t>
            </a:r>
          </a:p>
        </p:txBody>
      </p:sp>
      <p:sp>
        <p:nvSpPr>
          <p:cNvPr id="20" name="ZoneTexte 38">
            <a:extLst>
              <a:ext uri="{FF2B5EF4-FFF2-40B4-BE49-F238E27FC236}">
                <a16:creationId xmlns:a16="http://schemas.microsoft.com/office/drawing/2014/main" id="{327ED092-7DAA-C848-AF2C-E0F147DC9E3B}"/>
              </a:ext>
            </a:extLst>
          </p:cNvPr>
          <p:cNvSpPr txBox="1"/>
          <p:nvPr/>
        </p:nvSpPr>
        <p:spPr>
          <a:xfrm>
            <a:off x="6148639" y="525986"/>
            <a:ext cx="939759" cy="338312"/>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l" defTabSz="602456" eaLnBrk="1" fontAlgn="auto" latinLnBrk="0" hangingPunct="0">
              <a:lnSpc>
                <a:spcPct val="100000"/>
              </a:lnSpc>
              <a:spcBef>
                <a:spcPts val="0"/>
              </a:spcBef>
              <a:spcAft>
                <a:spcPts val="0"/>
              </a:spcAft>
              <a:buClrTx/>
              <a:buSzTx/>
              <a:buFontTx/>
              <a:buNone/>
              <a:tabLst/>
              <a:defRPr/>
            </a:pPr>
            <a:r>
              <a:rPr kumimoji="0" lang="en-GB" sz="900" b="0" i="0" u="none" strike="noStrike" kern="0" cap="none" spc="0" normalizeH="0" baseline="0" dirty="0">
                <a:ln>
                  <a:noFill/>
                </a:ln>
                <a:solidFill>
                  <a:schemeClr val="tx1"/>
                </a:solidFill>
                <a:effectLst/>
                <a:uLnTx/>
                <a:uFillTx/>
                <a:latin typeface="+mj-lt"/>
                <a:sym typeface="Helvetica Neue"/>
              </a:rPr>
              <a:t>Street Address</a:t>
            </a:r>
          </a:p>
          <a:p>
            <a:pPr marL="0" marR="0" lvl="0" indent="0" algn="l" defTabSz="602456" eaLnBrk="1" fontAlgn="auto" latinLnBrk="0" hangingPunct="0">
              <a:lnSpc>
                <a:spcPct val="100000"/>
              </a:lnSpc>
              <a:spcBef>
                <a:spcPts val="0"/>
              </a:spcBef>
              <a:spcAft>
                <a:spcPts val="0"/>
              </a:spcAft>
              <a:buClrTx/>
              <a:buSzTx/>
              <a:buFontTx/>
              <a:buNone/>
              <a:tabLst/>
              <a:defRPr/>
            </a:pPr>
            <a:r>
              <a:rPr kumimoji="0" lang="en-GB" sz="900" b="0" i="0" u="none" strike="noStrike" kern="0" cap="none" spc="0" normalizeH="0" baseline="0" dirty="0">
                <a:ln>
                  <a:noFill/>
                </a:ln>
                <a:solidFill>
                  <a:schemeClr val="tx1"/>
                </a:solidFill>
                <a:effectLst/>
                <a:uLnTx/>
                <a:uFillTx/>
                <a:latin typeface="+mj-lt"/>
                <a:sym typeface="Helvetica Neue"/>
              </a:rPr>
              <a:t>City State ZIP Code</a:t>
            </a:r>
          </a:p>
        </p:txBody>
      </p:sp>
      <p:sp>
        <p:nvSpPr>
          <p:cNvPr id="21" name="ZoneTexte 91">
            <a:extLst>
              <a:ext uri="{FF2B5EF4-FFF2-40B4-BE49-F238E27FC236}">
                <a16:creationId xmlns:a16="http://schemas.microsoft.com/office/drawing/2014/main" id="{66E0B86E-9A64-BD49-8004-84355936F1D8}"/>
              </a:ext>
            </a:extLst>
          </p:cNvPr>
          <p:cNvSpPr txBox="1"/>
          <p:nvPr/>
        </p:nvSpPr>
        <p:spPr>
          <a:xfrm>
            <a:off x="4593596" y="774727"/>
            <a:ext cx="980779" cy="492200"/>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GB" sz="1400" b="0" i="0" u="none" strike="noStrike" cap="none" normalizeH="0" baseline="0" dirty="0">
                <a:ln>
                  <a:noFill/>
                </a:ln>
                <a:solidFill>
                  <a:schemeClr val="tx1"/>
                </a:solidFill>
                <a:effectLst/>
                <a:uFillTx/>
                <a:latin typeface="+mj-lt"/>
                <a:sym typeface="Helvetica Neue"/>
              </a:rPr>
              <a:t>GRAPHIC</a:t>
            </a:r>
          </a:p>
          <a:p>
            <a:pPr marL="0" marR="0" indent="0" algn="l" defTabSz="602456" rtl="0" fontAlgn="auto" latinLnBrk="0" hangingPunct="0">
              <a:lnSpc>
                <a:spcPct val="100000"/>
              </a:lnSpc>
              <a:spcBef>
                <a:spcPts val="0"/>
              </a:spcBef>
              <a:spcAft>
                <a:spcPts val="0"/>
              </a:spcAft>
              <a:buClrTx/>
              <a:buSzTx/>
              <a:buFontTx/>
              <a:buNone/>
              <a:tabLst/>
            </a:pPr>
            <a:r>
              <a:rPr kumimoji="0" lang="en-GB" sz="1400" b="0" i="0" u="none" strike="noStrike" cap="none" normalizeH="0" baseline="0" dirty="0">
                <a:ln>
                  <a:noFill/>
                </a:ln>
                <a:solidFill>
                  <a:schemeClr val="tx1"/>
                </a:solidFill>
                <a:effectLst/>
                <a:uFillTx/>
                <a:latin typeface="+mj-lt"/>
                <a:sym typeface="Helvetica Neue"/>
              </a:rPr>
              <a:t>DESIGNER</a:t>
            </a:r>
          </a:p>
        </p:txBody>
      </p:sp>
      <p:sp>
        <p:nvSpPr>
          <p:cNvPr id="22" name="Ut enim ad minim veniam, quis nostrud exerc. Irure dolor in reprehend incididunt ut labore et dolore magna aliqua. Ut enim ad minim veniam, quis nostrud exercitation ullamco laboris nisi ut aliquip ex ea commodo consequat.…">
            <a:extLst>
              <a:ext uri="{FF2B5EF4-FFF2-40B4-BE49-F238E27FC236}">
                <a16:creationId xmlns:a16="http://schemas.microsoft.com/office/drawing/2014/main" id="{4928FA5C-5D0F-5543-941F-D071AB43FE80}"/>
              </a:ext>
            </a:extLst>
          </p:cNvPr>
          <p:cNvSpPr txBox="1"/>
          <p:nvPr/>
        </p:nvSpPr>
        <p:spPr>
          <a:xfrm>
            <a:off x="431025" y="2121199"/>
            <a:ext cx="4838201" cy="960790"/>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0360" tIns="30360" rIns="30360" bIns="30360" anchor="t">
            <a:spAutoFit/>
          </a:bodyPr>
          <a:lstStyle/>
          <a:p>
            <a:pPr algn="just">
              <a:lnSpc>
                <a:spcPct val="150000"/>
              </a:lnSpc>
              <a:defRPr sz="1000" b="0">
                <a:solidFill>
                  <a:srgbClr val="FFFFFF"/>
                </a:solidFill>
                <a:latin typeface="Calibri"/>
                <a:ea typeface="Calibri"/>
                <a:cs typeface="Calibri"/>
                <a:sym typeface="Calibri"/>
              </a:defRPr>
            </a:pPr>
            <a:r>
              <a:rPr lang="en-US">
                <a:solidFill>
                  <a:schemeClr val="tx1"/>
                </a:solidFill>
                <a:latin typeface="+mj-lt"/>
              </a:rPr>
              <a:t>Ut enim ad minim veniam, quis nostrud exerc. Irure dolor in reprehend incididunt ut labore et dolore magna aliqua. Ut enim ad minim veniam, quis nostrud exercitation ullamco laboris nisi ut aliquip ex ea commodo consequat. Ut enim ad minim veniam, quis nostrud exerc. Irure dolor in reprehend incididunt ut labore </a:t>
            </a:r>
          </a:p>
        </p:txBody>
      </p:sp>
      <p:sp>
        <p:nvSpPr>
          <p:cNvPr id="23" name="Job Title…">
            <a:extLst>
              <a:ext uri="{FF2B5EF4-FFF2-40B4-BE49-F238E27FC236}">
                <a16:creationId xmlns:a16="http://schemas.microsoft.com/office/drawing/2014/main" id="{CA758F99-73E2-7146-930A-003C34E12E86}"/>
              </a:ext>
            </a:extLst>
          </p:cNvPr>
          <p:cNvSpPr txBox="1"/>
          <p:nvPr/>
        </p:nvSpPr>
        <p:spPr>
          <a:xfrm>
            <a:off x="1202989" y="3847242"/>
            <a:ext cx="4066241" cy="138475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0360" tIns="30360" rIns="30360" bIns="30360">
            <a:spAutoFit/>
          </a:bodyPr>
          <a:lstStyle/>
          <a:p>
            <a:pPr algn="l">
              <a:defRPr sz="1100" cap="all">
                <a:latin typeface="Calibri"/>
                <a:ea typeface="Calibri"/>
                <a:cs typeface="Calibri"/>
                <a:sym typeface="Calibri"/>
              </a:defRPr>
            </a:pPr>
            <a:r>
              <a:rPr lang="en-US">
                <a:solidFill>
                  <a:schemeClr val="tx1"/>
                </a:solidFill>
                <a:latin typeface="+mj-lt"/>
              </a:rPr>
              <a:t>Job Title - </a:t>
            </a:r>
            <a:r>
              <a:rPr lang="en-US" sz="1000" b="0" cap="all">
                <a:solidFill>
                  <a:schemeClr val="tx1"/>
                </a:solidFill>
                <a:latin typeface="+mj-lt"/>
              </a:rPr>
              <a:t>Company Name</a:t>
            </a:r>
            <a:r>
              <a:rPr lang="en-US" sz="1000" b="0">
                <a:solidFill>
                  <a:schemeClr val="tx1"/>
                </a:solidFill>
                <a:latin typeface="+mj-lt"/>
              </a:rPr>
              <a:t> - City, Country</a:t>
            </a:r>
            <a:br>
              <a:rPr lang="en-US">
                <a:solidFill>
                  <a:schemeClr val="tx1"/>
                </a:solidFill>
                <a:latin typeface="+mj-lt"/>
              </a:rPr>
            </a:br>
            <a:endParaRPr lang="en-US">
              <a:solidFill>
                <a:schemeClr val="tx1"/>
              </a:solidFill>
              <a:latin typeface="+mj-lt"/>
            </a:endParaRPr>
          </a:p>
          <a:p>
            <a:pPr algn="l">
              <a:defRPr sz="1000" b="0">
                <a:latin typeface="Calibri"/>
                <a:ea typeface="Calibri"/>
                <a:cs typeface="Calibri"/>
                <a:sym typeface="Calibri"/>
              </a:defRPr>
            </a:pPr>
            <a:r>
              <a:rPr lang="en-US">
                <a:solidFill>
                  <a:schemeClr val="tx1"/>
                </a:solidFill>
                <a:latin typeface="+mj-lt"/>
              </a:rPr>
              <a:t>Ut enim ad minim veniam, quis nostrud exerc. Irure dolor in reprehend incididunt ut labore et dolore magna aliqua. Ut enim ad minim veniam, quis nostrud exercitation ullamco laboris nisi ut aliquip ex ea commodo consequat.</a:t>
            </a:r>
          </a:p>
          <a:p>
            <a:pPr algn="l">
              <a:lnSpc>
                <a:spcPct val="40000"/>
              </a:lnSpc>
              <a:defRPr sz="1000" b="0">
                <a:latin typeface="Calibri"/>
                <a:ea typeface="Calibri"/>
                <a:cs typeface="Calibri"/>
                <a:sym typeface="Calibri"/>
              </a:defRPr>
            </a:pPr>
            <a:endParaRPr lang="en-US">
              <a:solidFill>
                <a:schemeClr val="tx1"/>
              </a:solidFill>
              <a:latin typeface="+mj-lt"/>
            </a:endParaRPr>
          </a:p>
          <a:p>
            <a:pPr algn="l">
              <a:defRPr sz="1000" b="0">
                <a:latin typeface="Calibri"/>
                <a:ea typeface="Calibri"/>
                <a:cs typeface="Calibri"/>
                <a:sym typeface="Calibri"/>
              </a:defRPr>
            </a:pPr>
            <a:r>
              <a:rPr lang="en-US">
                <a:solidFill>
                  <a:schemeClr val="tx1"/>
                </a:solidFill>
                <a:latin typeface="+mj-lt"/>
              </a:rPr>
              <a:t>Major accomplishments:</a:t>
            </a:r>
          </a:p>
          <a:p>
            <a:pPr marL="583406" lvl="1" indent="-138906" algn="l">
              <a:buSzPct val="145000"/>
              <a:buChar char="•"/>
              <a:defRPr sz="1000" b="0">
                <a:latin typeface="Calibri"/>
                <a:ea typeface="Calibri"/>
                <a:cs typeface="Calibri"/>
                <a:sym typeface="Calibri"/>
              </a:defRPr>
            </a:pPr>
            <a:r>
              <a:rPr lang="en-US">
                <a:solidFill>
                  <a:schemeClr val="tx1"/>
                </a:solidFill>
                <a:latin typeface="+mj-lt"/>
              </a:rPr>
              <a:t>Ut enim ad minim veniam, quis nostrud exerc.</a:t>
            </a:r>
          </a:p>
          <a:p>
            <a:pPr marL="583406" lvl="1" indent="-138906" algn="l">
              <a:buSzPct val="145000"/>
              <a:buChar char="•"/>
              <a:defRPr sz="1000" b="0">
                <a:latin typeface="Calibri"/>
                <a:ea typeface="Calibri"/>
                <a:cs typeface="Calibri"/>
                <a:sym typeface="Calibri"/>
              </a:defRPr>
            </a:pPr>
            <a:r>
              <a:rPr lang="en-US">
                <a:solidFill>
                  <a:schemeClr val="tx1"/>
                </a:solidFill>
                <a:latin typeface="+mj-lt"/>
              </a:rPr>
              <a:t>Ut enim ad minim veniam, quis nostrud exerc.</a:t>
            </a:r>
          </a:p>
        </p:txBody>
      </p:sp>
      <p:sp>
        <p:nvSpPr>
          <p:cNvPr id="24" name="ZoneTexte 7">
            <a:extLst>
              <a:ext uri="{FF2B5EF4-FFF2-40B4-BE49-F238E27FC236}">
                <a16:creationId xmlns:a16="http://schemas.microsoft.com/office/drawing/2014/main" id="{1DEBD1F1-1722-D24C-8C84-A968BC2E76C8}"/>
              </a:ext>
            </a:extLst>
          </p:cNvPr>
          <p:cNvSpPr txBox="1"/>
          <p:nvPr/>
        </p:nvSpPr>
        <p:spPr>
          <a:xfrm>
            <a:off x="456743" y="3508167"/>
            <a:ext cx="1858245" cy="245979"/>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GB" sz="1200" b="1" i="0" u="none" strike="noStrike" cap="none" spc="300" normalizeH="0" baseline="0" dirty="0">
                <a:ln>
                  <a:noFill/>
                </a:ln>
                <a:solidFill>
                  <a:schemeClr val="tx1"/>
                </a:solidFill>
                <a:effectLst/>
                <a:uFillTx/>
                <a:latin typeface="+mn-lt"/>
                <a:sym typeface="Helvetica Neue"/>
              </a:rPr>
              <a:t>EXPERIENCE</a:t>
            </a:r>
          </a:p>
        </p:txBody>
      </p:sp>
      <p:sp>
        <p:nvSpPr>
          <p:cNvPr id="25" name="ZoneTexte 8">
            <a:extLst>
              <a:ext uri="{FF2B5EF4-FFF2-40B4-BE49-F238E27FC236}">
                <a16:creationId xmlns:a16="http://schemas.microsoft.com/office/drawing/2014/main" id="{74EC9F03-1634-3549-B796-2C189FAEA3BF}"/>
              </a:ext>
            </a:extLst>
          </p:cNvPr>
          <p:cNvSpPr txBox="1"/>
          <p:nvPr/>
        </p:nvSpPr>
        <p:spPr>
          <a:xfrm>
            <a:off x="273171" y="3840282"/>
            <a:ext cx="812917" cy="369090"/>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a:solidFill>
                  <a:schemeClr val="tx1"/>
                </a:solidFill>
                <a:latin typeface="+mn-lt"/>
              </a:rPr>
              <a:t>Dec. 2012</a:t>
            </a:r>
          </a:p>
          <a:p>
            <a:pPr algn="r"/>
            <a:r>
              <a:rPr lang="en-GB" sz="1000">
                <a:solidFill>
                  <a:schemeClr val="tx1"/>
                </a:solidFill>
                <a:latin typeface="+mn-lt"/>
              </a:rPr>
              <a:t>- Present</a:t>
            </a:r>
            <a:endParaRPr kumimoji="0" lang="en-GB" sz="1000" i="0" u="none" strike="noStrike" cap="none" spc="300" normalizeH="0" baseline="0">
              <a:ln>
                <a:noFill/>
              </a:ln>
              <a:solidFill>
                <a:schemeClr val="tx1"/>
              </a:solidFill>
              <a:effectLst/>
              <a:uFillTx/>
              <a:latin typeface="+mn-lt"/>
              <a:sym typeface="Helvetica Neue"/>
            </a:endParaRPr>
          </a:p>
        </p:txBody>
      </p:sp>
      <p:sp>
        <p:nvSpPr>
          <p:cNvPr id="26" name="Job Title…">
            <a:extLst>
              <a:ext uri="{FF2B5EF4-FFF2-40B4-BE49-F238E27FC236}">
                <a16:creationId xmlns:a16="http://schemas.microsoft.com/office/drawing/2014/main" id="{75DBB94E-CA64-2046-B5ED-CF686DA7CB55}"/>
              </a:ext>
            </a:extLst>
          </p:cNvPr>
          <p:cNvSpPr txBox="1"/>
          <p:nvPr/>
        </p:nvSpPr>
        <p:spPr>
          <a:xfrm>
            <a:off x="1202989" y="5513922"/>
            <a:ext cx="4066241" cy="138475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0360" tIns="30360" rIns="30360" bIns="30360">
            <a:spAutoFit/>
          </a:bodyPr>
          <a:lstStyle/>
          <a:p>
            <a:pPr algn="l">
              <a:defRPr sz="1100" cap="all">
                <a:latin typeface="Calibri"/>
                <a:ea typeface="Calibri"/>
                <a:cs typeface="Calibri"/>
                <a:sym typeface="Calibri"/>
              </a:defRPr>
            </a:pPr>
            <a:r>
              <a:rPr lang="en-US">
                <a:solidFill>
                  <a:schemeClr val="tx1"/>
                </a:solidFill>
                <a:latin typeface="+mj-lt"/>
              </a:rPr>
              <a:t>Job Title - </a:t>
            </a:r>
            <a:r>
              <a:rPr lang="en-US" sz="1000" b="0" cap="all">
                <a:solidFill>
                  <a:schemeClr val="tx1"/>
                </a:solidFill>
                <a:latin typeface="+mj-lt"/>
              </a:rPr>
              <a:t>Company Name</a:t>
            </a:r>
            <a:r>
              <a:rPr lang="en-US" sz="1000" b="0">
                <a:solidFill>
                  <a:schemeClr val="tx1"/>
                </a:solidFill>
                <a:latin typeface="+mj-lt"/>
              </a:rPr>
              <a:t> - City, Country</a:t>
            </a:r>
            <a:br>
              <a:rPr lang="en-US">
                <a:solidFill>
                  <a:schemeClr val="tx1"/>
                </a:solidFill>
                <a:latin typeface="+mj-lt"/>
              </a:rPr>
            </a:br>
            <a:endParaRPr lang="en-US">
              <a:solidFill>
                <a:schemeClr val="tx1"/>
              </a:solidFill>
              <a:latin typeface="+mj-lt"/>
            </a:endParaRPr>
          </a:p>
          <a:p>
            <a:pPr algn="l">
              <a:defRPr sz="1000" b="0">
                <a:latin typeface="Calibri"/>
                <a:ea typeface="Calibri"/>
                <a:cs typeface="Calibri"/>
                <a:sym typeface="Calibri"/>
              </a:defRPr>
            </a:pPr>
            <a:r>
              <a:rPr lang="en-US">
                <a:solidFill>
                  <a:schemeClr val="tx1"/>
                </a:solidFill>
                <a:latin typeface="+mj-lt"/>
              </a:rPr>
              <a:t>Ut enim ad minim veniam, quis nostrud exerc. Irure dolor in reprehend incididunt ut labore et dolore magna aliqua. Ut enim ad minim veniam, quis nostrud exercitation ullamco laboris nisi ut aliquip ex ea commodo consequat.</a:t>
            </a:r>
          </a:p>
          <a:p>
            <a:pPr algn="l">
              <a:lnSpc>
                <a:spcPct val="40000"/>
              </a:lnSpc>
              <a:defRPr sz="1000" b="0">
                <a:latin typeface="Calibri"/>
                <a:ea typeface="Calibri"/>
                <a:cs typeface="Calibri"/>
                <a:sym typeface="Calibri"/>
              </a:defRPr>
            </a:pPr>
            <a:endParaRPr lang="en-US">
              <a:solidFill>
                <a:schemeClr val="tx1"/>
              </a:solidFill>
              <a:latin typeface="+mj-lt"/>
            </a:endParaRPr>
          </a:p>
          <a:p>
            <a:pPr algn="l">
              <a:defRPr sz="1000" b="0">
                <a:latin typeface="Calibri"/>
                <a:ea typeface="Calibri"/>
                <a:cs typeface="Calibri"/>
                <a:sym typeface="Calibri"/>
              </a:defRPr>
            </a:pPr>
            <a:r>
              <a:rPr lang="en-US">
                <a:solidFill>
                  <a:schemeClr val="tx1"/>
                </a:solidFill>
                <a:latin typeface="+mj-lt"/>
              </a:rPr>
              <a:t>Major accomplishments:</a:t>
            </a:r>
          </a:p>
          <a:p>
            <a:pPr marL="583406" lvl="1" indent="-138906" algn="l">
              <a:buSzPct val="145000"/>
              <a:buChar char="•"/>
              <a:defRPr sz="1000" b="0">
                <a:latin typeface="Calibri"/>
                <a:ea typeface="Calibri"/>
                <a:cs typeface="Calibri"/>
                <a:sym typeface="Calibri"/>
              </a:defRPr>
            </a:pPr>
            <a:r>
              <a:rPr lang="en-US">
                <a:solidFill>
                  <a:schemeClr val="tx1"/>
                </a:solidFill>
                <a:latin typeface="+mj-lt"/>
              </a:rPr>
              <a:t>Ut enim ad minim veniam, quis nostrud exerc.</a:t>
            </a:r>
          </a:p>
          <a:p>
            <a:pPr marL="583406" lvl="1" indent="-138906" algn="l">
              <a:buSzPct val="145000"/>
              <a:buChar char="•"/>
              <a:defRPr sz="1000" b="0">
                <a:latin typeface="Calibri"/>
                <a:ea typeface="Calibri"/>
                <a:cs typeface="Calibri"/>
                <a:sym typeface="Calibri"/>
              </a:defRPr>
            </a:pPr>
            <a:r>
              <a:rPr lang="en-US">
                <a:solidFill>
                  <a:schemeClr val="tx1"/>
                </a:solidFill>
                <a:latin typeface="+mj-lt"/>
              </a:rPr>
              <a:t>Ut enim ad minim veniam, quis nostrud exerc.</a:t>
            </a:r>
          </a:p>
        </p:txBody>
      </p:sp>
      <p:sp>
        <p:nvSpPr>
          <p:cNvPr id="27" name="ZoneTexte 10">
            <a:extLst>
              <a:ext uri="{FF2B5EF4-FFF2-40B4-BE49-F238E27FC236}">
                <a16:creationId xmlns:a16="http://schemas.microsoft.com/office/drawing/2014/main" id="{F7F16572-E662-B747-BAA3-F83B26338617}"/>
              </a:ext>
            </a:extLst>
          </p:cNvPr>
          <p:cNvSpPr txBox="1"/>
          <p:nvPr/>
        </p:nvSpPr>
        <p:spPr>
          <a:xfrm>
            <a:off x="273171" y="5515666"/>
            <a:ext cx="812917"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a:solidFill>
                  <a:schemeClr val="tx1"/>
                </a:solidFill>
                <a:latin typeface="+mn-lt"/>
              </a:rPr>
              <a:t>2006 - 2012</a:t>
            </a:r>
            <a:endParaRPr kumimoji="0" lang="en-GB" sz="1000" i="0" u="none" strike="noStrike" cap="none" spc="300" normalizeH="0" baseline="0">
              <a:ln>
                <a:noFill/>
              </a:ln>
              <a:solidFill>
                <a:schemeClr val="tx1"/>
              </a:solidFill>
              <a:effectLst/>
              <a:uFillTx/>
              <a:latin typeface="+mn-lt"/>
              <a:sym typeface="Helvetica Neue"/>
            </a:endParaRPr>
          </a:p>
        </p:txBody>
      </p:sp>
      <p:sp>
        <p:nvSpPr>
          <p:cNvPr id="28" name="Job Title…">
            <a:extLst>
              <a:ext uri="{FF2B5EF4-FFF2-40B4-BE49-F238E27FC236}">
                <a16:creationId xmlns:a16="http://schemas.microsoft.com/office/drawing/2014/main" id="{8C1FCB0B-5512-7D40-AF60-9664681CB715}"/>
              </a:ext>
            </a:extLst>
          </p:cNvPr>
          <p:cNvSpPr txBox="1"/>
          <p:nvPr/>
        </p:nvSpPr>
        <p:spPr>
          <a:xfrm>
            <a:off x="1202989" y="7639962"/>
            <a:ext cx="4066241" cy="86153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0360" tIns="30360" rIns="30360" bIns="30360">
            <a:spAutoFit/>
          </a:bodyPr>
          <a:lstStyle/>
          <a:p>
            <a:pPr algn="l">
              <a:defRPr sz="1100" cap="all">
                <a:latin typeface="Calibri"/>
                <a:ea typeface="Calibri"/>
                <a:cs typeface="Calibri"/>
                <a:sym typeface="Calibri"/>
              </a:defRPr>
            </a:pPr>
            <a:r>
              <a:rPr lang="en-US">
                <a:solidFill>
                  <a:schemeClr val="tx1"/>
                </a:solidFill>
                <a:latin typeface="+mj-lt"/>
              </a:rPr>
              <a:t>DIPLOMA - </a:t>
            </a:r>
            <a:r>
              <a:rPr lang="en-US" sz="1000" b="0" cap="all">
                <a:solidFill>
                  <a:schemeClr val="tx1"/>
                </a:solidFill>
                <a:latin typeface="+mj-lt"/>
              </a:rPr>
              <a:t>SCHOOL Name</a:t>
            </a:r>
            <a:r>
              <a:rPr lang="en-US" sz="1000" b="0">
                <a:solidFill>
                  <a:schemeClr val="tx1"/>
                </a:solidFill>
                <a:latin typeface="+mj-lt"/>
              </a:rPr>
              <a:t> - City, Country</a:t>
            </a:r>
            <a:br>
              <a:rPr lang="en-US">
                <a:solidFill>
                  <a:schemeClr val="tx1"/>
                </a:solidFill>
                <a:latin typeface="+mj-lt"/>
              </a:rPr>
            </a:br>
            <a:endParaRPr lang="en-US">
              <a:solidFill>
                <a:schemeClr val="tx1"/>
              </a:solidFill>
              <a:latin typeface="+mj-lt"/>
            </a:endParaRPr>
          </a:p>
          <a:p>
            <a:pPr algn="l">
              <a:defRPr sz="1000" b="0">
                <a:latin typeface="Calibri"/>
                <a:ea typeface="Calibri"/>
                <a:cs typeface="Calibri"/>
                <a:sym typeface="Calibri"/>
              </a:defRPr>
            </a:pPr>
            <a:r>
              <a:rPr lang="en-US">
                <a:solidFill>
                  <a:schemeClr val="tx1"/>
                </a:solidFill>
                <a:latin typeface="+mj-lt"/>
              </a:rPr>
              <a:t>Ut enim ad minim veniam, quis nostrud exerc. Irure dolor in reprehend incididunt ut labore et dolore magna aliqua. Ut enim ad minim veniam, quis nostrud exercitation ullamco laboris nisi ut aliquip ex ea commodo consequat.</a:t>
            </a:r>
          </a:p>
        </p:txBody>
      </p:sp>
      <p:sp>
        <p:nvSpPr>
          <p:cNvPr id="29" name="ZoneTexte 12">
            <a:extLst>
              <a:ext uri="{FF2B5EF4-FFF2-40B4-BE49-F238E27FC236}">
                <a16:creationId xmlns:a16="http://schemas.microsoft.com/office/drawing/2014/main" id="{D7B4C672-1682-1245-BF15-F7CB2AF36974}"/>
              </a:ext>
            </a:extLst>
          </p:cNvPr>
          <p:cNvSpPr txBox="1"/>
          <p:nvPr/>
        </p:nvSpPr>
        <p:spPr>
          <a:xfrm>
            <a:off x="456743" y="7325726"/>
            <a:ext cx="1843260" cy="245979"/>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GB" sz="1200" b="1" i="0" u="none" strike="noStrike" cap="none" spc="300" normalizeH="0" baseline="0">
                <a:ln>
                  <a:noFill/>
                </a:ln>
                <a:solidFill>
                  <a:schemeClr val="tx1"/>
                </a:solidFill>
                <a:effectLst/>
                <a:uFillTx/>
                <a:latin typeface="+mn-lt"/>
                <a:sym typeface="Helvetica Neue"/>
              </a:rPr>
              <a:t>EDUCATION</a:t>
            </a:r>
          </a:p>
        </p:txBody>
      </p:sp>
      <p:sp>
        <p:nvSpPr>
          <p:cNvPr id="30" name="ZoneTexte 13">
            <a:extLst>
              <a:ext uri="{FF2B5EF4-FFF2-40B4-BE49-F238E27FC236}">
                <a16:creationId xmlns:a16="http://schemas.microsoft.com/office/drawing/2014/main" id="{9BB09714-3926-BF43-B131-AD3C8527076F}"/>
              </a:ext>
            </a:extLst>
          </p:cNvPr>
          <p:cNvSpPr txBox="1"/>
          <p:nvPr/>
        </p:nvSpPr>
        <p:spPr>
          <a:xfrm>
            <a:off x="273171" y="7641706"/>
            <a:ext cx="812917"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a:solidFill>
                  <a:schemeClr val="tx1"/>
                </a:solidFill>
                <a:latin typeface="+mn-lt"/>
              </a:rPr>
              <a:t>2005</a:t>
            </a:r>
            <a:endParaRPr kumimoji="0" lang="en-GB" sz="1000" i="0" u="none" strike="noStrike" cap="none" spc="300" normalizeH="0" baseline="0">
              <a:ln>
                <a:noFill/>
              </a:ln>
              <a:solidFill>
                <a:schemeClr val="tx1"/>
              </a:solidFill>
              <a:effectLst/>
              <a:uFillTx/>
              <a:latin typeface="+mn-lt"/>
              <a:sym typeface="Helvetica Neue"/>
            </a:endParaRPr>
          </a:p>
        </p:txBody>
      </p:sp>
      <p:sp>
        <p:nvSpPr>
          <p:cNvPr id="31" name="Job Title…">
            <a:extLst>
              <a:ext uri="{FF2B5EF4-FFF2-40B4-BE49-F238E27FC236}">
                <a16:creationId xmlns:a16="http://schemas.microsoft.com/office/drawing/2014/main" id="{4D340AC9-4FF1-584D-9937-EB93DA294A74}"/>
              </a:ext>
            </a:extLst>
          </p:cNvPr>
          <p:cNvSpPr txBox="1"/>
          <p:nvPr/>
        </p:nvSpPr>
        <p:spPr>
          <a:xfrm>
            <a:off x="1202989" y="8763937"/>
            <a:ext cx="4066241" cy="86153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0360" tIns="30360" rIns="30360" bIns="30360">
            <a:spAutoFit/>
          </a:bodyPr>
          <a:lstStyle/>
          <a:p>
            <a:pPr algn="l">
              <a:defRPr sz="1100" cap="all">
                <a:latin typeface="Calibri"/>
                <a:ea typeface="Calibri"/>
                <a:cs typeface="Calibri"/>
                <a:sym typeface="Calibri"/>
              </a:defRPr>
            </a:pPr>
            <a:r>
              <a:rPr lang="en-US">
                <a:solidFill>
                  <a:schemeClr val="tx1"/>
                </a:solidFill>
                <a:latin typeface="+mj-lt"/>
              </a:rPr>
              <a:t>DIPLOMA - </a:t>
            </a:r>
            <a:r>
              <a:rPr lang="en-US" sz="1000" b="0" cap="all">
                <a:solidFill>
                  <a:schemeClr val="tx1"/>
                </a:solidFill>
                <a:latin typeface="+mj-lt"/>
              </a:rPr>
              <a:t>SCHOOL Name</a:t>
            </a:r>
            <a:r>
              <a:rPr lang="en-US" sz="1000" b="0">
                <a:solidFill>
                  <a:schemeClr val="tx1"/>
                </a:solidFill>
                <a:latin typeface="+mj-lt"/>
              </a:rPr>
              <a:t> - City, Country</a:t>
            </a:r>
            <a:br>
              <a:rPr lang="en-US">
                <a:solidFill>
                  <a:schemeClr val="tx1"/>
                </a:solidFill>
                <a:latin typeface="+mj-lt"/>
              </a:rPr>
            </a:br>
            <a:endParaRPr lang="en-US">
              <a:solidFill>
                <a:schemeClr val="tx1"/>
              </a:solidFill>
              <a:latin typeface="+mj-lt"/>
            </a:endParaRPr>
          </a:p>
          <a:p>
            <a:pPr algn="l">
              <a:defRPr sz="1000" b="0">
                <a:latin typeface="Calibri"/>
                <a:ea typeface="Calibri"/>
                <a:cs typeface="Calibri"/>
                <a:sym typeface="Calibri"/>
              </a:defRPr>
            </a:pPr>
            <a:r>
              <a:rPr lang="en-US">
                <a:solidFill>
                  <a:schemeClr val="tx1"/>
                </a:solidFill>
                <a:latin typeface="+mj-lt"/>
              </a:rPr>
              <a:t>Ut enim ad minim veniam, quis nostrud exerc. Irure dolor in reprehend incididunt ut labore et dolore magna aliqua. Ut enim ad minim veniam, quis nostrud exercitation ullamco laboris nisi ut aliquip ex ea commodo consequat.</a:t>
            </a:r>
          </a:p>
        </p:txBody>
      </p:sp>
      <p:sp>
        <p:nvSpPr>
          <p:cNvPr id="32" name="ZoneTexte 15">
            <a:extLst>
              <a:ext uri="{FF2B5EF4-FFF2-40B4-BE49-F238E27FC236}">
                <a16:creationId xmlns:a16="http://schemas.microsoft.com/office/drawing/2014/main" id="{F55FF1CF-CDEA-2042-8D09-3E5DF3E7E265}"/>
              </a:ext>
            </a:extLst>
          </p:cNvPr>
          <p:cNvSpPr txBox="1"/>
          <p:nvPr/>
        </p:nvSpPr>
        <p:spPr>
          <a:xfrm>
            <a:off x="273171" y="8765681"/>
            <a:ext cx="812917"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a:solidFill>
                  <a:schemeClr val="tx1"/>
                </a:solidFill>
                <a:latin typeface="+mn-lt"/>
              </a:rPr>
              <a:t>2002</a:t>
            </a:r>
            <a:endParaRPr kumimoji="0" lang="en-GB" sz="1000" i="0" u="none" strike="noStrike" cap="none" spc="300" normalizeH="0" baseline="0">
              <a:ln>
                <a:noFill/>
              </a:ln>
              <a:solidFill>
                <a:schemeClr val="tx1"/>
              </a:solidFill>
              <a:effectLst/>
              <a:uFillTx/>
              <a:latin typeface="+mn-lt"/>
              <a:sym typeface="Helvetica Neue"/>
            </a:endParaRPr>
          </a:p>
        </p:txBody>
      </p:sp>
      <p:sp>
        <p:nvSpPr>
          <p:cNvPr id="37" name="ZoneTexte 44">
            <a:extLst>
              <a:ext uri="{FF2B5EF4-FFF2-40B4-BE49-F238E27FC236}">
                <a16:creationId xmlns:a16="http://schemas.microsoft.com/office/drawing/2014/main" id="{7173A058-0371-6641-A3D6-2F16EFCC824B}"/>
              </a:ext>
            </a:extLst>
          </p:cNvPr>
          <p:cNvSpPr txBox="1"/>
          <p:nvPr/>
        </p:nvSpPr>
        <p:spPr>
          <a:xfrm>
            <a:off x="5894307" y="1794094"/>
            <a:ext cx="1215022" cy="245979"/>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en-GB" sz="1200" spc="300" dirty="0">
                <a:solidFill>
                  <a:schemeClr val="tx1"/>
                </a:solidFill>
                <a:latin typeface="+mn-lt"/>
              </a:rPr>
              <a:t>SKILLS</a:t>
            </a:r>
            <a:endParaRPr kumimoji="0" lang="en-GB" sz="1200" b="1" i="0" u="none" strike="noStrike" cap="none" spc="300" normalizeH="0" baseline="0" dirty="0">
              <a:ln>
                <a:noFill/>
              </a:ln>
              <a:solidFill>
                <a:schemeClr val="tx1"/>
              </a:solidFill>
              <a:effectLst/>
              <a:uFillTx/>
              <a:latin typeface="+mn-lt"/>
              <a:sym typeface="Helvetica Neue"/>
            </a:endParaRPr>
          </a:p>
        </p:txBody>
      </p:sp>
      <p:grpSp>
        <p:nvGrpSpPr>
          <p:cNvPr id="51" name="Group 50">
            <a:extLst>
              <a:ext uri="{FF2B5EF4-FFF2-40B4-BE49-F238E27FC236}">
                <a16:creationId xmlns:a16="http://schemas.microsoft.com/office/drawing/2014/main" id="{C2D53A6F-F87E-A54F-B817-CB087574B5D0}"/>
              </a:ext>
            </a:extLst>
          </p:cNvPr>
          <p:cNvGrpSpPr/>
          <p:nvPr/>
        </p:nvGrpSpPr>
        <p:grpSpPr>
          <a:xfrm>
            <a:off x="5879929" y="2102500"/>
            <a:ext cx="998737" cy="728490"/>
            <a:chOff x="5108386" y="4031066"/>
            <a:chExt cx="998737" cy="728490"/>
          </a:xfrm>
        </p:grpSpPr>
        <p:sp>
          <p:nvSpPr>
            <p:cNvPr id="52" name="ZoneTexte 16">
              <a:extLst>
                <a:ext uri="{FF2B5EF4-FFF2-40B4-BE49-F238E27FC236}">
                  <a16:creationId xmlns:a16="http://schemas.microsoft.com/office/drawing/2014/main" id="{9ADB8F79-3329-0446-8306-973405EFD339}"/>
                </a:ext>
              </a:extLst>
            </p:cNvPr>
            <p:cNvSpPr txBox="1"/>
            <p:nvPr/>
          </p:nvSpPr>
          <p:spPr>
            <a:xfrm>
              <a:off x="5108386" y="4031066"/>
              <a:ext cx="998737" cy="61531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3600" dirty="0">
                  <a:solidFill>
                    <a:schemeClr val="tx1"/>
                  </a:solidFill>
                  <a:latin typeface="+mn-lt"/>
                </a:rPr>
                <a:t>100</a:t>
              </a:r>
              <a:r>
                <a:rPr lang="fr-FR" sz="2000" dirty="0">
                  <a:solidFill>
                    <a:schemeClr val="tx1"/>
                  </a:solidFill>
                  <a:latin typeface="+mn-lt"/>
                </a:rPr>
                <a:t>%</a:t>
              </a:r>
              <a:endParaRPr kumimoji="0" lang="fr-FR" sz="2000" i="0" u="none" strike="noStrike" cap="none" normalizeH="0" baseline="0" dirty="0">
                <a:ln>
                  <a:noFill/>
                </a:ln>
                <a:solidFill>
                  <a:schemeClr val="tx1"/>
                </a:solidFill>
                <a:effectLst/>
                <a:uFillTx/>
                <a:latin typeface="+mn-lt"/>
                <a:sym typeface="Helvetica Neue"/>
              </a:endParaRPr>
            </a:p>
          </p:txBody>
        </p:sp>
        <p:sp>
          <p:nvSpPr>
            <p:cNvPr id="53" name="ZoneTexte 16">
              <a:extLst>
                <a:ext uri="{FF2B5EF4-FFF2-40B4-BE49-F238E27FC236}">
                  <a16:creationId xmlns:a16="http://schemas.microsoft.com/office/drawing/2014/main" id="{5DDD6CCD-5665-2F4B-85D7-EDA4F6C4B677}"/>
                </a:ext>
              </a:extLst>
            </p:cNvPr>
            <p:cNvSpPr txBox="1"/>
            <p:nvPr/>
          </p:nvSpPr>
          <p:spPr>
            <a:xfrm>
              <a:off x="5108386" y="4559744"/>
              <a:ext cx="908619" cy="199812"/>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900" dirty="0">
                  <a:solidFill>
                    <a:schemeClr val="tx1"/>
                  </a:solidFill>
                  <a:latin typeface="+mj-lt"/>
                </a:rPr>
                <a:t>#SKILL 1</a:t>
              </a:r>
              <a:endParaRPr kumimoji="0" lang="fr-FR" sz="900" i="0" u="none" strike="noStrike" cap="none" normalizeH="0" baseline="0" dirty="0">
                <a:ln>
                  <a:noFill/>
                </a:ln>
                <a:solidFill>
                  <a:schemeClr val="tx1"/>
                </a:solidFill>
                <a:effectLst/>
                <a:uFillTx/>
                <a:latin typeface="+mj-lt"/>
                <a:sym typeface="Helvetica Neue"/>
              </a:endParaRPr>
            </a:p>
          </p:txBody>
        </p:sp>
      </p:grpSp>
      <p:grpSp>
        <p:nvGrpSpPr>
          <p:cNvPr id="54" name="Group 53">
            <a:extLst>
              <a:ext uri="{FF2B5EF4-FFF2-40B4-BE49-F238E27FC236}">
                <a16:creationId xmlns:a16="http://schemas.microsoft.com/office/drawing/2014/main" id="{771AF9B1-AF79-0D47-8B75-689AD8C373D9}"/>
              </a:ext>
            </a:extLst>
          </p:cNvPr>
          <p:cNvGrpSpPr/>
          <p:nvPr/>
        </p:nvGrpSpPr>
        <p:grpSpPr>
          <a:xfrm>
            <a:off x="5879929" y="5964668"/>
            <a:ext cx="998737" cy="728490"/>
            <a:chOff x="6384030" y="4031066"/>
            <a:chExt cx="998737" cy="728490"/>
          </a:xfrm>
        </p:grpSpPr>
        <p:sp>
          <p:nvSpPr>
            <p:cNvPr id="55" name="ZoneTexte 16">
              <a:extLst>
                <a:ext uri="{FF2B5EF4-FFF2-40B4-BE49-F238E27FC236}">
                  <a16:creationId xmlns:a16="http://schemas.microsoft.com/office/drawing/2014/main" id="{96A03276-9305-4B49-9D65-2A48E5E0EF1B}"/>
                </a:ext>
              </a:extLst>
            </p:cNvPr>
            <p:cNvSpPr txBox="1"/>
            <p:nvPr/>
          </p:nvSpPr>
          <p:spPr>
            <a:xfrm>
              <a:off x="6384030" y="4031066"/>
              <a:ext cx="998737" cy="61531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3600" dirty="0">
                  <a:solidFill>
                    <a:schemeClr val="tx1"/>
                  </a:solidFill>
                  <a:latin typeface="+mn-lt"/>
                </a:rPr>
                <a:t>95</a:t>
              </a:r>
              <a:r>
                <a:rPr lang="fr-FR" sz="2000" dirty="0">
                  <a:solidFill>
                    <a:schemeClr val="tx1"/>
                  </a:solidFill>
                  <a:latin typeface="+mn-lt"/>
                </a:rPr>
                <a:t>%</a:t>
              </a:r>
              <a:endParaRPr kumimoji="0" lang="fr-FR" sz="2000" i="0" u="none" strike="noStrike" cap="none" normalizeH="0" baseline="0" dirty="0">
                <a:ln>
                  <a:noFill/>
                </a:ln>
                <a:solidFill>
                  <a:schemeClr val="tx1"/>
                </a:solidFill>
                <a:effectLst/>
                <a:uFillTx/>
                <a:latin typeface="+mn-lt"/>
                <a:sym typeface="Helvetica Neue"/>
              </a:endParaRPr>
            </a:p>
          </p:txBody>
        </p:sp>
        <p:sp>
          <p:nvSpPr>
            <p:cNvPr id="56" name="ZoneTexte 16">
              <a:extLst>
                <a:ext uri="{FF2B5EF4-FFF2-40B4-BE49-F238E27FC236}">
                  <a16:creationId xmlns:a16="http://schemas.microsoft.com/office/drawing/2014/main" id="{12EEA310-7AFF-524D-A48B-33811F4A37E0}"/>
                </a:ext>
              </a:extLst>
            </p:cNvPr>
            <p:cNvSpPr txBox="1"/>
            <p:nvPr/>
          </p:nvSpPr>
          <p:spPr>
            <a:xfrm>
              <a:off x="6384030" y="4559744"/>
              <a:ext cx="908619" cy="199812"/>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900" dirty="0">
                  <a:solidFill>
                    <a:schemeClr val="tx1"/>
                  </a:solidFill>
                  <a:latin typeface="+mj-lt"/>
                </a:rPr>
                <a:t>#SKILL 2</a:t>
              </a:r>
              <a:endParaRPr kumimoji="0" lang="fr-FR" sz="900" i="0" u="none" strike="noStrike" cap="none" normalizeH="0" baseline="0" dirty="0">
                <a:ln>
                  <a:noFill/>
                </a:ln>
                <a:solidFill>
                  <a:schemeClr val="tx1"/>
                </a:solidFill>
                <a:effectLst/>
                <a:uFillTx/>
                <a:latin typeface="+mj-lt"/>
                <a:sym typeface="Helvetica Neue"/>
              </a:endParaRPr>
            </a:p>
          </p:txBody>
        </p:sp>
      </p:grpSp>
      <p:grpSp>
        <p:nvGrpSpPr>
          <p:cNvPr id="57" name="Group 56">
            <a:extLst>
              <a:ext uri="{FF2B5EF4-FFF2-40B4-BE49-F238E27FC236}">
                <a16:creationId xmlns:a16="http://schemas.microsoft.com/office/drawing/2014/main" id="{57BDAD96-3FA2-1945-8C2E-EB81A1CE4501}"/>
              </a:ext>
            </a:extLst>
          </p:cNvPr>
          <p:cNvGrpSpPr/>
          <p:nvPr/>
        </p:nvGrpSpPr>
        <p:grpSpPr>
          <a:xfrm>
            <a:off x="5879929" y="3068042"/>
            <a:ext cx="998737" cy="728490"/>
            <a:chOff x="5108386" y="4911600"/>
            <a:chExt cx="998737" cy="728490"/>
          </a:xfrm>
        </p:grpSpPr>
        <p:sp>
          <p:nvSpPr>
            <p:cNvPr id="58" name="ZoneTexte 16">
              <a:extLst>
                <a:ext uri="{FF2B5EF4-FFF2-40B4-BE49-F238E27FC236}">
                  <a16:creationId xmlns:a16="http://schemas.microsoft.com/office/drawing/2014/main" id="{468BB772-99A2-6742-B30B-03488FFDF492}"/>
                </a:ext>
              </a:extLst>
            </p:cNvPr>
            <p:cNvSpPr txBox="1"/>
            <p:nvPr/>
          </p:nvSpPr>
          <p:spPr>
            <a:xfrm>
              <a:off x="5108386" y="4911600"/>
              <a:ext cx="998737" cy="61531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3600" dirty="0">
                  <a:solidFill>
                    <a:schemeClr val="tx1"/>
                  </a:solidFill>
                  <a:latin typeface="+mn-lt"/>
                </a:rPr>
                <a:t>90</a:t>
              </a:r>
              <a:r>
                <a:rPr lang="fr-FR" sz="2000" dirty="0">
                  <a:solidFill>
                    <a:schemeClr val="tx1"/>
                  </a:solidFill>
                  <a:latin typeface="+mn-lt"/>
                </a:rPr>
                <a:t>%</a:t>
              </a:r>
              <a:endParaRPr kumimoji="0" lang="fr-FR" sz="2000" i="0" u="none" strike="noStrike" cap="none" normalizeH="0" baseline="0" dirty="0">
                <a:ln>
                  <a:noFill/>
                </a:ln>
                <a:solidFill>
                  <a:schemeClr val="tx1"/>
                </a:solidFill>
                <a:effectLst/>
                <a:uFillTx/>
                <a:latin typeface="+mn-lt"/>
                <a:sym typeface="Helvetica Neue"/>
              </a:endParaRPr>
            </a:p>
          </p:txBody>
        </p:sp>
        <p:sp>
          <p:nvSpPr>
            <p:cNvPr id="59" name="ZoneTexte 16">
              <a:extLst>
                <a:ext uri="{FF2B5EF4-FFF2-40B4-BE49-F238E27FC236}">
                  <a16:creationId xmlns:a16="http://schemas.microsoft.com/office/drawing/2014/main" id="{62CDA21C-B1E3-D448-B12C-E9846B86F104}"/>
                </a:ext>
              </a:extLst>
            </p:cNvPr>
            <p:cNvSpPr txBox="1"/>
            <p:nvPr/>
          </p:nvSpPr>
          <p:spPr>
            <a:xfrm>
              <a:off x="5108386" y="5440278"/>
              <a:ext cx="908619" cy="199812"/>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900" dirty="0">
                  <a:solidFill>
                    <a:schemeClr val="tx1"/>
                  </a:solidFill>
                  <a:latin typeface="+mj-lt"/>
                </a:rPr>
                <a:t>#SKILL 3</a:t>
              </a:r>
              <a:endParaRPr kumimoji="0" lang="fr-FR" sz="900" i="0" u="none" strike="noStrike" cap="none" normalizeH="0" baseline="0" dirty="0">
                <a:ln>
                  <a:noFill/>
                </a:ln>
                <a:solidFill>
                  <a:schemeClr val="tx1"/>
                </a:solidFill>
                <a:effectLst/>
                <a:uFillTx/>
                <a:latin typeface="+mj-lt"/>
                <a:sym typeface="Helvetica Neue"/>
              </a:endParaRPr>
            </a:p>
          </p:txBody>
        </p:sp>
      </p:grpSp>
      <p:grpSp>
        <p:nvGrpSpPr>
          <p:cNvPr id="60" name="Group 59">
            <a:extLst>
              <a:ext uri="{FF2B5EF4-FFF2-40B4-BE49-F238E27FC236}">
                <a16:creationId xmlns:a16="http://schemas.microsoft.com/office/drawing/2014/main" id="{FE10274A-8E13-1940-90B5-E3593347B5C9}"/>
              </a:ext>
            </a:extLst>
          </p:cNvPr>
          <p:cNvGrpSpPr/>
          <p:nvPr/>
        </p:nvGrpSpPr>
        <p:grpSpPr>
          <a:xfrm>
            <a:off x="5879929" y="6930210"/>
            <a:ext cx="998737" cy="728490"/>
            <a:chOff x="6384030" y="4911600"/>
            <a:chExt cx="998737" cy="728490"/>
          </a:xfrm>
        </p:grpSpPr>
        <p:sp>
          <p:nvSpPr>
            <p:cNvPr id="61" name="ZoneTexte 16">
              <a:extLst>
                <a:ext uri="{FF2B5EF4-FFF2-40B4-BE49-F238E27FC236}">
                  <a16:creationId xmlns:a16="http://schemas.microsoft.com/office/drawing/2014/main" id="{D77E7232-AB17-8541-AB07-6A843AC109BE}"/>
                </a:ext>
              </a:extLst>
            </p:cNvPr>
            <p:cNvSpPr txBox="1"/>
            <p:nvPr/>
          </p:nvSpPr>
          <p:spPr>
            <a:xfrm>
              <a:off x="6384030" y="4911600"/>
              <a:ext cx="998737" cy="61531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3600" dirty="0">
                  <a:solidFill>
                    <a:schemeClr val="tx1"/>
                  </a:solidFill>
                  <a:latin typeface="+mn-lt"/>
                </a:rPr>
                <a:t>100</a:t>
              </a:r>
              <a:r>
                <a:rPr lang="fr-FR" sz="2000" dirty="0">
                  <a:solidFill>
                    <a:schemeClr val="tx1"/>
                  </a:solidFill>
                  <a:latin typeface="+mn-lt"/>
                </a:rPr>
                <a:t>%</a:t>
              </a:r>
              <a:endParaRPr kumimoji="0" lang="fr-FR" sz="2000" i="0" u="none" strike="noStrike" cap="none" normalizeH="0" baseline="0" dirty="0">
                <a:ln>
                  <a:noFill/>
                </a:ln>
                <a:solidFill>
                  <a:schemeClr val="tx1"/>
                </a:solidFill>
                <a:effectLst/>
                <a:uFillTx/>
                <a:latin typeface="+mn-lt"/>
                <a:sym typeface="Helvetica Neue"/>
              </a:endParaRPr>
            </a:p>
          </p:txBody>
        </p:sp>
        <p:sp>
          <p:nvSpPr>
            <p:cNvPr id="62" name="ZoneTexte 16">
              <a:extLst>
                <a:ext uri="{FF2B5EF4-FFF2-40B4-BE49-F238E27FC236}">
                  <a16:creationId xmlns:a16="http://schemas.microsoft.com/office/drawing/2014/main" id="{552F881C-77B5-EB49-A5B3-A5D0628FDDA5}"/>
                </a:ext>
              </a:extLst>
            </p:cNvPr>
            <p:cNvSpPr txBox="1"/>
            <p:nvPr/>
          </p:nvSpPr>
          <p:spPr>
            <a:xfrm>
              <a:off x="6384030" y="5440278"/>
              <a:ext cx="908619" cy="199812"/>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900" dirty="0">
                  <a:solidFill>
                    <a:schemeClr val="tx1"/>
                  </a:solidFill>
                  <a:latin typeface="+mj-lt"/>
                </a:rPr>
                <a:t>#SKILL 4</a:t>
              </a:r>
              <a:endParaRPr kumimoji="0" lang="fr-FR" sz="900" i="0" u="none" strike="noStrike" cap="none" normalizeH="0" baseline="0" dirty="0">
                <a:ln>
                  <a:noFill/>
                </a:ln>
                <a:solidFill>
                  <a:schemeClr val="tx1"/>
                </a:solidFill>
                <a:effectLst/>
                <a:uFillTx/>
                <a:latin typeface="+mj-lt"/>
                <a:sym typeface="Helvetica Neue"/>
              </a:endParaRPr>
            </a:p>
          </p:txBody>
        </p:sp>
      </p:grpSp>
      <p:grpSp>
        <p:nvGrpSpPr>
          <p:cNvPr id="63" name="Group 62">
            <a:extLst>
              <a:ext uri="{FF2B5EF4-FFF2-40B4-BE49-F238E27FC236}">
                <a16:creationId xmlns:a16="http://schemas.microsoft.com/office/drawing/2014/main" id="{05B452FA-F02B-5040-A2E9-ADFA4AF89BF2}"/>
              </a:ext>
            </a:extLst>
          </p:cNvPr>
          <p:cNvGrpSpPr/>
          <p:nvPr/>
        </p:nvGrpSpPr>
        <p:grpSpPr>
          <a:xfrm>
            <a:off x="5879929" y="4033584"/>
            <a:ext cx="998737" cy="728490"/>
            <a:chOff x="5108386" y="5758266"/>
            <a:chExt cx="998737" cy="728490"/>
          </a:xfrm>
        </p:grpSpPr>
        <p:sp>
          <p:nvSpPr>
            <p:cNvPr id="64" name="ZoneTexte 16">
              <a:extLst>
                <a:ext uri="{FF2B5EF4-FFF2-40B4-BE49-F238E27FC236}">
                  <a16:creationId xmlns:a16="http://schemas.microsoft.com/office/drawing/2014/main" id="{4750B9E0-AF77-3745-A258-2CA430997E68}"/>
                </a:ext>
              </a:extLst>
            </p:cNvPr>
            <p:cNvSpPr txBox="1"/>
            <p:nvPr/>
          </p:nvSpPr>
          <p:spPr>
            <a:xfrm>
              <a:off x="5108386" y="5758266"/>
              <a:ext cx="998737" cy="61531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3600" dirty="0">
                  <a:solidFill>
                    <a:schemeClr val="tx1"/>
                  </a:solidFill>
                  <a:latin typeface="+mn-lt"/>
                </a:rPr>
                <a:t>60</a:t>
              </a:r>
              <a:r>
                <a:rPr lang="fr-FR" sz="2000" dirty="0">
                  <a:solidFill>
                    <a:schemeClr val="tx1"/>
                  </a:solidFill>
                  <a:latin typeface="+mn-lt"/>
                </a:rPr>
                <a:t>%</a:t>
              </a:r>
              <a:endParaRPr kumimoji="0" lang="fr-FR" sz="2000" i="0" u="none" strike="noStrike" cap="none" normalizeH="0" baseline="0" dirty="0">
                <a:ln>
                  <a:noFill/>
                </a:ln>
                <a:solidFill>
                  <a:schemeClr val="tx1"/>
                </a:solidFill>
                <a:effectLst/>
                <a:uFillTx/>
                <a:latin typeface="+mn-lt"/>
                <a:sym typeface="Helvetica Neue"/>
              </a:endParaRPr>
            </a:p>
          </p:txBody>
        </p:sp>
        <p:sp>
          <p:nvSpPr>
            <p:cNvPr id="65" name="ZoneTexte 16">
              <a:extLst>
                <a:ext uri="{FF2B5EF4-FFF2-40B4-BE49-F238E27FC236}">
                  <a16:creationId xmlns:a16="http://schemas.microsoft.com/office/drawing/2014/main" id="{4F40C7CD-0B67-3047-BD33-740E6632A995}"/>
                </a:ext>
              </a:extLst>
            </p:cNvPr>
            <p:cNvSpPr txBox="1"/>
            <p:nvPr/>
          </p:nvSpPr>
          <p:spPr>
            <a:xfrm>
              <a:off x="5108386" y="6286944"/>
              <a:ext cx="908619" cy="199812"/>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900" dirty="0">
                  <a:solidFill>
                    <a:schemeClr val="tx1"/>
                  </a:solidFill>
                  <a:latin typeface="+mj-lt"/>
                </a:rPr>
                <a:t>#SKILL 5</a:t>
              </a:r>
              <a:endParaRPr kumimoji="0" lang="fr-FR" sz="900" i="0" u="none" strike="noStrike" cap="none" normalizeH="0" baseline="0" dirty="0">
                <a:ln>
                  <a:noFill/>
                </a:ln>
                <a:solidFill>
                  <a:schemeClr val="tx1"/>
                </a:solidFill>
                <a:effectLst/>
                <a:uFillTx/>
                <a:latin typeface="+mj-lt"/>
                <a:sym typeface="Helvetica Neue"/>
              </a:endParaRPr>
            </a:p>
          </p:txBody>
        </p:sp>
      </p:grpSp>
      <p:grpSp>
        <p:nvGrpSpPr>
          <p:cNvPr id="66" name="Group 65">
            <a:extLst>
              <a:ext uri="{FF2B5EF4-FFF2-40B4-BE49-F238E27FC236}">
                <a16:creationId xmlns:a16="http://schemas.microsoft.com/office/drawing/2014/main" id="{8EB03BDE-0745-A54E-A72C-8F9E2BD4E637}"/>
              </a:ext>
            </a:extLst>
          </p:cNvPr>
          <p:cNvGrpSpPr/>
          <p:nvPr/>
        </p:nvGrpSpPr>
        <p:grpSpPr>
          <a:xfrm>
            <a:off x="5879929" y="7895752"/>
            <a:ext cx="998737" cy="728490"/>
            <a:chOff x="6384030" y="5758266"/>
            <a:chExt cx="998737" cy="728490"/>
          </a:xfrm>
        </p:grpSpPr>
        <p:sp>
          <p:nvSpPr>
            <p:cNvPr id="67" name="ZoneTexte 16">
              <a:extLst>
                <a:ext uri="{FF2B5EF4-FFF2-40B4-BE49-F238E27FC236}">
                  <a16:creationId xmlns:a16="http://schemas.microsoft.com/office/drawing/2014/main" id="{9483C307-1287-644C-B1FD-E3C8D6E37C65}"/>
                </a:ext>
              </a:extLst>
            </p:cNvPr>
            <p:cNvSpPr txBox="1"/>
            <p:nvPr/>
          </p:nvSpPr>
          <p:spPr>
            <a:xfrm>
              <a:off x="6384030" y="5758266"/>
              <a:ext cx="998737" cy="61531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3600" dirty="0">
                  <a:solidFill>
                    <a:schemeClr val="tx1"/>
                  </a:solidFill>
                  <a:latin typeface="+mn-lt"/>
                </a:rPr>
                <a:t>70</a:t>
              </a:r>
              <a:r>
                <a:rPr lang="fr-FR" sz="2000" dirty="0">
                  <a:solidFill>
                    <a:schemeClr val="tx1"/>
                  </a:solidFill>
                  <a:latin typeface="+mn-lt"/>
                </a:rPr>
                <a:t>%</a:t>
              </a:r>
              <a:endParaRPr kumimoji="0" lang="fr-FR" sz="2000" i="0" u="none" strike="noStrike" cap="none" normalizeH="0" baseline="0" dirty="0">
                <a:ln>
                  <a:noFill/>
                </a:ln>
                <a:solidFill>
                  <a:schemeClr val="tx1"/>
                </a:solidFill>
                <a:effectLst/>
                <a:uFillTx/>
                <a:latin typeface="+mn-lt"/>
                <a:sym typeface="Helvetica Neue"/>
              </a:endParaRPr>
            </a:p>
          </p:txBody>
        </p:sp>
        <p:sp>
          <p:nvSpPr>
            <p:cNvPr id="68" name="ZoneTexte 16">
              <a:extLst>
                <a:ext uri="{FF2B5EF4-FFF2-40B4-BE49-F238E27FC236}">
                  <a16:creationId xmlns:a16="http://schemas.microsoft.com/office/drawing/2014/main" id="{5B71DA27-90E8-034D-8B3B-1E9744007EDC}"/>
                </a:ext>
              </a:extLst>
            </p:cNvPr>
            <p:cNvSpPr txBox="1"/>
            <p:nvPr/>
          </p:nvSpPr>
          <p:spPr>
            <a:xfrm>
              <a:off x="6384030" y="6286944"/>
              <a:ext cx="908619" cy="199812"/>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900" dirty="0">
                  <a:solidFill>
                    <a:schemeClr val="tx1"/>
                  </a:solidFill>
                  <a:latin typeface="+mj-lt"/>
                </a:rPr>
                <a:t>#SKILL 6</a:t>
              </a:r>
              <a:endParaRPr kumimoji="0" lang="fr-FR" sz="900" i="0" u="none" strike="noStrike" cap="none" normalizeH="0" baseline="0" dirty="0">
                <a:ln>
                  <a:noFill/>
                </a:ln>
                <a:solidFill>
                  <a:schemeClr val="tx1"/>
                </a:solidFill>
                <a:effectLst/>
                <a:uFillTx/>
                <a:latin typeface="+mj-lt"/>
                <a:sym typeface="Helvetica Neue"/>
              </a:endParaRPr>
            </a:p>
          </p:txBody>
        </p:sp>
      </p:grpSp>
      <p:grpSp>
        <p:nvGrpSpPr>
          <p:cNvPr id="69" name="Group 68">
            <a:extLst>
              <a:ext uri="{FF2B5EF4-FFF2-40B4-BE49-F238E27FC236}">
                <a16:creationId xmlns:a16="http://schemas.microsoft.com/office/drawing/2014/main" id="{E7B6452E-FA99-AC49-88E4-0DC5891B599D}"/>
              </a:ext>
            </a:extLst>
          </p:cNvPr>
          <p:cNvGrpSpPr/>
          <p:nvPr/>
        </p:nvGrpSpPr>
        <p:grpSpPr>
          <a:xfrm>
            <a:off x="5879929" y="4999126"/>
            <a:ext cx="998737" cy="728490"/>
            <a:chOff x="5108386" y="6785554"/>
            <a:chExt cx="998737" cy="728490"/>
          </a:xfrm>
        </p:grpSpPr>
        <p:sp>
          <p:nvSpPr>
            <p:cNvPr id="70" name="ZoneTexte 16">
              <a:extLst>
                <a:ext uri="{FF2B5EF4-FFF2-40B4-BE49-F238E27FC236}">
                  <a16:creationId xmlns:a16="http://schemas.microsoft.com/office/drawing/2014/main" id="{27F9E91E-2952-E942-BB22-A021D764A616}"/>
                </a:ext>
              </a:extLst>
            </p:cNvPr>
            <p:cNvSpPr txBox="1"/>
            <p:nvPr/>
          </p:nvSpPr>
          <p:spPr>
            <a:xfrm>
              <a:off x="5108386" y="6785554"/>
              <a:ext cx="998737" cy="61531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3600" dirty="0">
                  <a:solidFill>
                    <a:schemeClr val="tx1"/>
                  </a:solidFill>
                  <a:latin typeface="+mn-lt"/>
                </a:rPr>
                <a:t>50</a:t>
              </a:r>
              <a:r>
                <a:rPr lang="fr-FR" sz="2000" dirty="0">
                  <a:solidFill>
                    <a:schemeClr val="tx1"/>
                  </a:solidFill>
                  <a:latin typeface="+mn-lt"/>
                </a:rPr>
                <a:t>%</a:t>
              </a:r>
              <a:endParaRPr kumimoji="0" lang="fr-FR" sz="2000" i="0" u="none" strike="noStrike" cap="none" normalizeH="0" baseline="0" dirty="0">
                <a:ln>
                  <a:noFill/>
                </a:ln>
                <a:solidFill>
                  <a:schemeClr val="tx1"/>
                </a:solidFill>
                <a:effectLst/>
                <a:uFillTx/>
                <a:latin typeface="+mn-lt"/>
                <a:sym typeface="Helvetica Neue"/>
              </a:endParaRPr>
            </a:p>
          </p:txBody>
        </p:sp>
        <p:sp>
          <p:nvSpPr>
            <p:cNvPr id="71" name="ZoneTexte 16">
              <a:extLst>
                <a:ext uri="{FF2B5EF4-FFF2-40B4-BE49-F238E27FC236}">
                  <a16:creationId xmlns:a16="http://schemas.microsoft.com/office/drawing/2014/main" id="{6553929B-6FE7-8141-9D32-D5C4D12F18DC}"/>
                </a:ext>
              </a:extLst>
            </p:cNvPr>
            <p:cNvSpPr txBox="1"/>
            <p:nvPr/>
          </p:nvSpPr>
          <p:spPr>
            <a:xfrm>
              <a:off x="5108386" y="7314232"/>
              <a:ext cx="908619" cy="199812"/>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900" dirty="0">
                  <a:solidFill>
                    <a:schemeClr val="tx1"/>
                  </a:solidFill>
                  <a:latin typeface="+mj-lt"/>
                </a:rPr>
                <a:t>#SKILL 7</a:t>
              </a:r>
              <a:endParaRPr kumimoji="0" lang="fr-FR" sz="900" i="0" u="none" strike="noStrike" cap="none" normalizeH="0" baseline="0" dirty="0">
                <a:ln>
                  <a:noFill/>
                </a:ln>
                <a:solidFill>
                  <a:schemeClr val="tx1"/>
                </a:solidFill>
                <a:effectLst/>
                <a:uFillTx/>
                <a:latin typeface="+mj-lt"/>
                <a:sym typeface="Helvetica Neue"/>
              </a:endParaRPr>
            </a:p>
          </p:txBody>
        </p:sp>
      </p:grpSp>
      <p:grpSp>
        <p:nvGrpSpPr>
          <p:cNvPr id="72" name="Group 71">
            <a:extLst>
              <a:ext uri="{FF2B5EF4-FFF2-40B4-BE49-F238E27FC236}">
                <a16:creationId xmlns:a16="http://schemas.microsoft.com/office/drawing/2014/main" id="{B2B23AD9-14DC-5F44-88C9-259E1169CA71}"/>
              </a:ext>
            </a:extLst>
          </p:cNvPr>
          <p:cNvGrpSpPr/>
          <p:nvPr/>
        </p:nvGrpSpPr>
        <p:grpSpPr>
          <a:xfrm>
            <a:off x="5879929" y="8861293"/>
            <a:ext cx="998737" cy="728490"/>
            <a:chOff x="6384030" y="6785554"/>
            <a:chExt cx="998737" cy="728490"/>
          </a:xfrm>
        </p:grpSpPr>
        <p:sp>
          <p:nvSpPr>
            <p:cNvPr id="73" name="ZoneTexte 16">
              <a:extLst>
                <a:ext uri="{FF2B5EF4-FFF2-40B4-BE49-F238E27FC236}">
                  <a16:creationId xmlns:a16="http://schemas.microsoft.com/office/drawing/2014/main" id="{9CFBC2B1-D5CB-774A-9CE9-95CF459E3A4C}"/>
                </a:ext>
              </a:extLst>
            </p:cNvPr>
            <p:cNvSpPr txBox="1"/>
            <p:nvPr/>
          </p:nvSpPr>
          <p:spPr>
            <a:xfrm>
              <a:off x="6384030" y="6785554"/>
              <a:ext cx="998737" cy="61531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3600" dirty="0">
                  <a:solidFill>
                    <a:schemeClr val="tx1"/>
                  </a:solidFill>
                  <a:latin typeface="+mn-lt"/>
                </a:rPr>
                <a:t>50</a:t>
              </a:r>
              <a:r>
                <a:rPr lang="fr-FR" sz="2000" dirty="0">
                  <a:solidFill>
                    <a:schemeClr val="tx1"/>
                  </a:solidFill>
                  <a:latin typeface="+mn-lt"/>
                </a:rPr>
                <a:t>%</a:t>
              </a:r>
              <a:endParaRPr kumimoji="0" lang="fr-FR" sz="2000" i="0" u="none" strike="noStrike" cap="none" normalizeH="0" baseline="0" dirty="0">
                <a:ln>
                  <a:noFill/>
                </a:ln>
                <a:solidFill>
                  <a:schemeClr val="tx1"/>
                </a:solidFill>
                <a:effectLst/>
                <a:uFillTx/>
                <a:latin typeface="+mn-lt"/>
                <a:sym typeface="Helvetica Neue"/>
              </a:endParaRPr>
            </a:p>
          </p:txBody>
        </p:sp>
        <p:sp>
          <p:nvSpPr>
            <p:cNvPr id="74" name="ZoneTexte 16">
              <a:extLst>
                <a:ext uri="{FF2B5EF4-FFF2-40B4-BE49-F238E27FC236}">
                  <a16:creationId xmlns:a16="http://schemas.microsoft.com/office/drawing/2014/main" id="{3B0A37C2-246C-D34F-A215-82B7ED4C2C55}"/>
                </a:ext>
              </a:extLst>
            </p:cNvPr>
            <p:cNvSpPr txBox="1"/>
            <p:nvPr/>
          </p:nvSpPr>
          <p:spPr>
            <a:xfrm>
              <a:off x="6384030" y="7314232"/>
              <a:ext cx="908619" cy="199812"/>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lang="fr-FR" sz="900" dirty="0">
                  <a:solidFill>
                    <a:schemeClr val="tx1"/>
                  </a:solidFill>
                  <a:latin typeface="+mj-lt"/>
                </a:rPr>
                <a:t>#SKILL 8</a:t>
              </a:r>
              <a:endParaRPr kumimoji="0" lang="fr-FR" sz="900" i="0" u="none" strike="noStrike" cap="none" normalizeH="0" baseline="0" dirty="0">
                <a:ln>
                  <a:noFill/>
                </a:ln>
                <a:solidFill>
                  <a:schemeClr val="tx1"/>
                </a:solidFill>
                <a:effectLst/>
                <a:uFillTx/>
                <a:latin typeface="+mj-lt"/>
                <a:sym typeface="Helvetica Neue"/>
              </a:endParaRPr>
            </a:p>
          </p:txBody>
        </p:sp>
      </p:grpSp>
      <p:cxnSp>
        <p:nvCxnSpPr>
          <p:cNvPr id="75" name="Straight Connector 74">
            <a:extLst>
              <a:ext uri="{FF2B5EF4-FFF2-40B4-BE49-F238E27FC236}">
                <a16:creationId xmlns:a16="http://schemas.microsoft.com/office/drawing/2014/main" id="{5BD8F796-930B-D945-BB16-BD1CDC23B29F}"/>
              </a:ext>
            </a:extLst>
          </p:cNvPr>
          <p:cNvCxnSpPr>
            <a:cxnSpLocks/>
          </p:cNvCxnSpPr>
          <p:nvPr/>
        </p:nvCxnSpPr>
        <p:spPr>
          <a:xfrm>
            <a:off x="431027" y="3336110"/>
            <a:ext cx="5186856" cy="0"/>
          </a:xfrm>
          <a:prstGeom prst="line">
            <a:avLst/>
          </a:prstGeom>
          <a:noFill/>
          <a:ln w="127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
        <p:nvSpPr>
          <p:cNvPr id="76" name="ZoneTexte 7">
            <a:extLst>
              <a:ext uri="{FF2B5EF4-FFF2-40B4-BE49-F238E27FC236}">
                <a16:creationId xmlns:a16="http://schemas.microsoft.com/office/drawing/2014/main" id="{625FFE12-7BB3-F641-80C0-CD1DBFE8A9CF}"/>
              </a:ext>
            </a:extLst>
          </p:cNvPr>
          <p:cNvSpPr txBox="1"/>
          <p:nvPr/>
        </p:nvSpPr>
        <p:spPr>
          <a:xfrm>
            <a:off x="456743" y="1789725"/>
            <a:ext cx="1858245" cy="245979"/>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GB" sz="1200" b="1" i="0" u="none" strike="noStrike" cap="none" spc="300" normalizeH="0" baseline="0" dirty="0">
                <a:ln>
                  <a:noFill/>
                </a:ln>
                <a:solidFill>
                  <a:schemeClr val="tx1"/>
                </a:solidFill>
                <a:effectLst/>
                <a:uFillTx/>
                <a:latin typeface="+mn-lt"/>
                <a:sym typeface="Helvetica Neue"/>
              </a:rPr>
              <a:t>PROFILE</a:t>
            </a:r>
          </a:p>
        </p:txBody>
      </p:sp>
      <p:cxnSp>
        <p:nvCxnSpPr>
          <p:cNvPr id="77" name="Straight Connector 76">
            <a:extLst>
              <a:ext uri="{FF2B5EF4-FFF2-40B4-BE49-F238E27FC236}">
                <a16:creationId xmlns:a16="http://schemas.microsoft.com/office/drawing/2014/main" id="{50B03B2C-DFCD-2B4F-A6E8-D7018C55A31A}"/>
              </a:ext>
            </a:extLst>
          </p:cNvPr>
          <p:cNvCxnSpPr>
            <a:cxnSpLocks/>
          </p:cNvCxnSpPr>
          <p:nvPr/>
        </p:nvCxnSpPr>
        <p:spPr>
          <a:xfrm flipV="1">
            <a:off x="4403940" y="444360"/>
            <a:ext cx="0" cy="1147957"/>
          </a:xfrm>
          <a:prstGeom prst="line">
            <a:avLst/>
          </a:prstGeom>
          <a:noFill/>
          <a:ln w="12700" cap="flat">
            <a:solidFill>
              <a:srgbClr val="000000"/>
            </a:solidFill>
            <a:prstDash val="solid"/>
            <a:miter lim="400000"/>
          </a:ln>
          <a:effectLst/>
          <a:sp3d/>
        </p:spPr>
        <p:style>
          <a:lnRef idx="0">
            <a:scrgbClr r="0" g="0" b="0"/>
          </a:lnRef>
          <a:fillRef idx="0">
            <a:scrgbClr r="0" g="0" b="0"/>
          </a:fillRef>
          <a:effectRef idx="0">
            <a:scrgbClr r="0" g="0" b="0"/>
          </a:effectRef>
          <a:fontRef idx="none"/>
        </p:style>
      </p:cxn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6569535"/>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effectStyle>
        <a:effectStyle>
          <a:effectLst/>
        </a:effectStyle>
        <a:effectStyle>
          <a:effectLst/>
        </a:effectStyle>
      </a:effectStyleLst>
      <a:bgFillStyleLst>
        <a:solidFill>
          <a:srgbClr val="FFFFFF"/>
        </a:solidFill>
        <a:solidFill>
          <a:srgbClr val="FFFFFF"/>
        </a:solidFill>
        <a:solidFill>
          <a:srgbClr val="FFFFFF"/>
        </a:soli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COPYRIGHT">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effectStyle>
        <a:effectStyle>
          <a:effectLst/>
        </a:effectStyle>
        <a:effectStyle>
          <a:effectLst/>
        </a:effectStyle>
      </a:effectStyleLst>
      <a:bgFillStyleLst>
        <a:solidFill>
          <a:srgbClr val="FFFFFF"/>
        </a:solidFill>
        <a:solidFill>
          <a:srgbClr val="FFFFFF"/>
        </a:solidFill>
        <a:solidFill>
          <a:srgbClr val="FFFFFF"/>
        </a:soli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effectStyle>
        <a:effectStyle>
          <a:effectLst/>
        </a:effectStyle>
        <a:effectStyle>
          <a:effectLst/>
        </a:effectStyle>
      </a:effectStyleLst>
      <a:bgFillStyleLst>
        <a:solidFill>
          <a:srgbClr val="FFFFFF"/>
        </a:solidFill>
        <a:solidFill>
          <a:srgbClr val="FFFFFF"/>
        </a:solidFill>
        <a:solidFill>
          <a:srgbClr val="FFFFFF"/>
        </a:soli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1263</TotalTime>
  <Words>405</Words>
  <Application>Microsoft Macintosh PowerPoint</Application>
  <PresentationFormat>Custom</PresentationFormat>
  <Paragraphs>52</Paragraphs>
  <Slides>2</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vt:i4>
      </vt:variant>
    </vt:vector>
  </HeadingPairs>
  <TitlesOfParts>
    <vt:vector size="9" baseType="lpstr">
      <vt:lpstr>Arial</vt:lpstr>
      <vt:lpstr>Calibri</vt:lpstr>
      <vt:lpstr>Calibri Light</vt:lpstr>
      <vt:lpstr>Helvetica Neue</vt:lpstr>
      <vt:lpstr>Wingdings</vt:lpstr>
      <vt:lpstr>White</vt:lpstr>
      <vt:lpstr>COPYRIGHT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EUDORA - Resume Template</dc:title>
  <dc:creator>ResumGO.com</dc:creator>
  <dc:description>Copyright © ResumGO</dc:description>
  <cp:lastModifiedBy>Julien Barroche</cp:lastModifiedBy>
  <cp:revision>43</cp:revision>
  <dcterms:modified xsi:type="dcterms:W3CDTF">2021-03-29T14:51:16Z</dcterms:modified>
  <cp:category>Curriculum Vitae/Resume Template</cp:category>
</cp:coreProperties>
</file>