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3"/>
  </p:notesMasterIdLst>
  <p:sldIdLst>
    <p:sldId id="256" r:id="rId2"/>
  </p:sldIdLst>
  <p:sldSz cx="6858000" cy="9906000" type="A4"/>
  <p:notesSz cx="6858000" cy="9144000"/>
  <p:embeddedFontLst>
    <p:embeddedFont>
      <p:font typeface="Calibri" panose="020F0502020204030204" pitchFamily="34" charset="0"/>
      <p:regular r:id="rId4"/>
      <p:bold r:id="rId5"/>
    </p:embeddedFont>
    <p:embeddedFont>
      <p:font typeface="Open Sans" panose="020B0606030504020204" pitchFamily="34" charset="0"/>
      <p:regular r:id="rId6"/>
      <p:bold r:id="rId7"/>
      <p:italic r:id="rId8"/>
      <p:boldItalic r:id="rId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43">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72DCCDC8-265A-43D1-85AA-5AAB11C6216F}">
  <a:tblStyle styleId="{72DCCDC8-265A-43D1-85AA-5AAB11C6216F}"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CF4"/>
          </a:solidFill>
        </a:fill>
      </a:tcStyle>
    </a:wholeTbl>
    <a:band1H>
      <a:tcTxStyle/>
      <a:tcStyle>
        <a:tcBdr/>
        <a:fill>
          <a:solidFill>
            <a:srgbClr val="CFD7E7"/>
          </a:solidFill>
        </a:fill>
      </a:tcStyle>
    </a:band1H>
    <a:band2H>
      <a:tcTxStyle/>
      <a:tcStyle>
        <a:tcBdr/>
      </a:tcStyle>
    </a:band2H>
    <a:band1V>
      <a:tcTxStyle/>
      <a:tcStyle>
        <a:tcBdr/>
        <a:fill>
          <a:solidFill>
            <a:srgbClr val="CFD7E7"/>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2316" y="96"/>
      </p:cViewPr>
      <p:guideLst>
        <p:guide orient="horz" pos="3143"/>
        <p:guide pos="2160"/>
      </p:guideLst>
    </p:cSldViewPr>
  </p:slideViewPr>
  <p:notesTextViewPr>
    <p:cViewPr>
      <p:scale>
        <a:sx n="1" d="1"/>
        <a:sy n="1" d="1"/>
      </p:scale>
      <p:origin x="0" y="-54"/>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5.fntdata"/><Relationship Id="rId13"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font" Target="fonts/font4.fntdata"/><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3.fntdata"/><Relationship Id="rId11" Type="http://schemas.openxmlformats.org/officeDocument/2006/relationships/viewProps" Target="viewProps.xml"/><Relationship Id="rId5" Type="http://schemas.openxmlformats.org/officeDocument/2006/relationships/font" Target="fonts/font2.fntdata"/><Relationship Id="rId10" Type="http://schemas.openxmlformats.org/officeDocument/2006/relationships/presProps" Target="presProps.xml"/><Relationship Id="rId4" Type="http://schemas.openxmlformats.org/officeDocument/2006/relationships/font" Target="fonts/font1.fntdata"/><Relationship Id="rId9" Type="http://schemas.openxmlformats.org/officeDocument/2006/relationships/font" Target="fonts/font6.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578"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578"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578"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578"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578"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578"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578"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578"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578"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578"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578"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578"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578"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578"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578"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578"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2360613" y="1143000"/>
            <a:ext cx="2136775"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052"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052"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052"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052"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052"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052"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052"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052"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052"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578"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578"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578"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578"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578"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578"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578"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578"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2360613" y="1143000"/>
            <a:ext cx="2136775"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dirty="0" err="1"/>
              <a:t>جميع</a:t>
            </a:r>
            <a:r>
              <a:rPr lang="en-US" dirty="0"/>
              <a:t> </a:t>
            </a:r>
            <a:r>
              <a:rPr lang="en-US" dirty="0" err="1"/>
              <a:t>الحقوق</a:t>
            </a:r>
            <a:r>
              <a:rPr lang="en-US" dirty="0"/>
              <a:t> </a:t>
            </a:r>
            <a:r>
              <a:rPr lang="en-US" dirty="0" err="1"/>
              <a:t>محفوظة</a:t>
            </a:r>
            <a:r>
              <a:rPr lang="en-US" dirty="0"/>
              <a:t> </a:t>
            </a:r>
            <a:r>
              <a:rPr lang="en-US" dirty="0" err="1"/>
              <a:t>لموقع</a:t>
            </a:r>
            <a:endParaRPr dirty="0"/>
          </a:p>
          <a:p>
            <a:pPr marL="0" lvl="0" indent="0" algn="l" rtl="0">
              <a:spcBef>
                <a:spcPts val="0"/>
              </a:spcBef>
              <a:spcAft>
                <a:spcPts val="0"/>
              </a:spcAft>
              <a:buNone/>
            </a:pPr>
            <a:r>
              <a:rPr lang="en-US"/>
              <a:t>https://www.arabforms.com</a:t>
            </a:r>
            <a:endParaRPr dirty="0"/>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fld id="{00000000-1234-1234-1234-123412341234}" type="slidenum">
              <a:rPr lang="en-US"/>
              <a:t>1</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re et contenu" type="obj">
  <p:cSld name="OBJECT">
    <p:spTree>
      <p:nvGrpSpPr>
        <p:cNvPr id="1" name="Shape 15"/>
        <p:cNvGrpSpPr/>
        <p:nvPr/>
      </p:nvGrpSpPr>
      <p:grpSpPr>
        <a:xfrm>
          <a:off x="0" y="0"/>
          <a:ext cx="0" cy="0"/>
          <a:chOff x="0" y="0"/>
          <a:chExt cx="0" cy="0"/>
        </a:xfrm>
      </p:grpSpPr>
      <p:sp>
        <p:nvSpPr>
          <p:cNvPr id="16" name="Google Shape;16;p2"/>
          <p:cNvSpPr txBox="1">
            <a:spLocks noGrp="1"/>
          </p:cNvSpPr>
          <p:nvPr>
            <p:ph type="title"/>
          </p:nvPr>
        </p:nvSpPr>
        <p:spPr>
          <a:xfrm>
            <a:off x="342901" y="396699"/>
            <a:ext cx="6172200" cy="1651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body" idx="1"/>
          </p:nvPr>
        </p:nvSpPr>
        <p:spPr>
          <a:xfrm>
            <a:off x="342901" y="2311402"/>
            <a:ext cx="6172200" cy="6537502"/>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8" name="Google Shape;18;p2"/>
          <p:cNvSpPr txBox="1">
            <a:spLocks noGrp="1"/>
          </p:cNvSpPr>
          <p:nvPr>
            <p:ph type="dt" idx="10"/>
          </p:nvPr>
        </p:nvSpPr>
        <p:spPr>
          <a:xfrm>
            <a:off x="342901" y="9181397"/>
            <a:ext cx="1600200" cy="527402"/>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
          <p:cNvSpPr txBox="1">
            <a:spLocks noGrp="1"/>
          </p:cNvSpPr>
          <p:nvPr>
            <p:ph type="ftr" idx="11"/>
          </p:nvPr>
        </p:nvSpPr>
        <p:spPr>
          <a:xfrm>
            <a:off x="2343151" y="9181397"/>
            <a:ext cx="2171700" cy="527402"/>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2"/>
          <p:cNvSpPr txBox="1">
            <a:spLocks noGrp="1"/>
          </p:cNvSpPr>
          <p:nvPr>
            <p:ph type="sldNum" idx="12"/>
          </p:nvPr>
        </p:nvSpPr>
        <p:spPr>
          <a:xfrm>
            <a:off x="4914901" y="9181397"/>
            <a:ext cx="1600200" cy="527402"/>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re et texte vertical" type="vertTx">
  <p:cSld name="VERTICAL_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342901" y="396699"/>
            <a:ext cx="6172200" cy="1651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1"/>
          <p:cNvSpPr txBox="1">
            <a:spLocks noGrp="1"/>
          </p:cNvSpPr>
          <p:nvPr>
            <p:ph type="body" idx="1"/>
          </p:nvPr>
        </p:nvSpPr>
        <p:spPr>
          <a:xfrm rot="5400000">
            <a:off x="160250" y="2494053"/>
            <a:ext cx="6537502" cy="61722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5" name="Google Shape;75;p11"/>
          <p:cNvSpPr txBox="1">
            <a:spLocks noGrp="1"/>
          </p:cNvSpPr>
          <p:nvPr>
            <p:ph type="dt" idx="10"/>
          </p:nvPr>
        </p:nvSpPr>
        <p:spPr>
          <a:xfrm>
            <a:off x="342901" y="9181397"/>
            <a:ext cx="1600200" cy="527402"/>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2343151" y="9181397"/>
            <a:ext cx="2171700" cy="527402"/>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4914901" y="9181397"/>
            <a:ext cx="1600200" cy="527402"/>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re vertical et texte" type="vertTitleAndTx">
  <p:cSld name="VERTICAL_TITLE_AND_VERTICAL_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1836208" y="6567753"/>
            <a:ext cx="13173604" cy="127635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2"/>
          <p:cNvSpPr txBox="1">
            <a:spLocks noGrp="1"/>
          </p:cNvSpPr>
          <p:nvPr>
            <p:ph type="body" idx="1"/>
          </p:nvPr>
        </p:nvSpPr>
        <p:spPr>
          <a:xfrm rot="5400000">
            <a:off x="-4446058" y="5348553"/>
            <a:ext cx="13173604" cy="371475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81" name="Google Shape;81;p12"/>
          <p:cNvSpPr txBox="1">
            <a:spLocks noGrp="1"/>
          </p:cNvSpPr>
          <p:nvPr>
            <p:ph type="dt" idx="10"/>
          </p:nvPr>
        </p:nvSpPr>
        <p:spPr>
          <a:xfrm>
            <a:off x="342901" y="9181397"/>
            <a:ext cx="1600200" cy="527402"/>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2343151" y="9181397"/>
            <a:ext cx="2171700" cy="527402"/>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4914901" y="9181397"/>
            <a:ext cx="1600200" cy="527402"/>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Diapositive de titre" type="title">
  <p:cSld name="TITLE">
    <p:spTree>
      <p:nvGrpSpPr>
        <p:cNvPr id="1" name="Shape 21"/>
        <p:cNvGrpSpPr/>
        <p:nvPr/>
      </p:nvGrpSpPr>
      <p:grpSpPr>
        <a:xfrm>
          <a:off x="0" y="0"/>
          <a:ext cx="0" cy="0"/>
          <a:chOff x="0" y="0"/>
          <a:chExt cx="0" cy="0"/>
        </a:xfrm>
      </p:grpSpPr>
      <p:sp>
        <p:nvSpPr>
          <p:cNvPr id="22" name="Google Shape;22;p3"/>
          <p:cNvSpPr txBox="1">
            <a:spLocks noGrp="1"/>
          </p:cNvSpPr>
          <p:nvPr>
            <p:ph type="ctrTitle"/>
          </p:nvPr>
        </p:nvSpPr>
        <p:spPr>
          <a:xfrm>
            <a:off x="514351" y="3077283"/>
            <a:ext cx="5829300" cy="2123369"/>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
          <p:cNvSpPr txBox="1">
            <a:spLocks noGrp="1"/>
          </p:cNvSpPr>
          <p:nvPr>
            <p:ph type="subTitle" idx="1"/>
          </p:nvPr>
        </p:nvSpPr>
        <p:spPr>
          <a:xfrm>
            <a:off x="1028701" y="5613401"/>
            <a:ext cx="4800600" cy="2531533"/>
          </a:xfrm>
          <a:prstGeom prst="rect">
            <a:avLst/>
          </a:prstGeom>
          <a:noFill/>
          <a:ln>
            <a:noFill/>
          </a:ln>
        </p:spPr>
        <p:txBody>
          <a:bodyPr spcFirstLastPara="1" wrap="square" lIns="91425" tIns="45700" rIns="91425" bIns="45700" anchor="t" anchorCtr="0">
            <a:normAutofit/>
          </a:bodyPr>
          <a:lstStyle>
            <a:lvl1pPr lvl="0" algn="ctr">
              <a:spcBef>
                <a:spcPts val="548"/>
              </a:spcBef>
              <a:spcAft>
                <a:spcPts val="0"/>
              </a:spcAft>
              <a:buClr>
                <a:srgbClr val="888888"/>
              </a:buClr>
              <a:buSzPts val="2738"/>
              <a:buNone/>
              <a:defRPr>
                <a:solidFill>
                  <a:srgbClr val="888888"/>
                </a:solidFill>
              </a:defRPr>
            </a:lvl1pPr>
            <a:lvl2pPr lvl="1" algn="ctr">
              <a:spcBef>
                <a:spcPts val="479"/>
              </a:spcBef>
              <a:spcAft>
                <a:spcPts val="0"/>
              </a:spcAft>
              <a:buClr>
                <a:srgbClr val="888888"/>
              </a:buClr>
              <a:buSzPts val="2395"/>
              <a:buNone/>
              <a:defRPr>
                <a:solidFill>
                  <a:srgbClr val="888888"/>
                </a:solidFill>
              </a:defRPr>
            </a:lvl2pPr>
            <a:lvl3pPr lvl="2" algn="ctr">
              <a:spcBef>
                <a:spcPts val="411"/>
              </a:spcBef>
              <a:spcAft>
                <a:spcPts val="0"/>
              </a:spcAft>
              <a:buClr>
                <a:srgbClr val="888888"/>
              </a:buClr>
              <a:buSzPts val="2053"/>
              <a:buNone/>
              <a:defRPr>
                <a:solidFill>
                  <a:srgbClr val="888888"/>
                </a:solidFill>
              </a:defRPr>
            </a:lvl3pPr>
            <a:lvl4pPr lvl="3" algn="ctr">
              <a:spcBef>
                <a:spcPts val="342"/>
              </a:spcBef>
              <a:spcAft>
                <a:spcPts val="0"/>
              </a:spcAft>
              <a:buClr>
                <a:srgbClr val="888888"/>
              </a:buClr>
              <a:buSzPts val="1711"/>
              <a:buNone/>
              <a:defRPr>
                <a:solidFill>
                  <a:srgbClr val="888888"/>
                </a:solidFill>
              </a:defRPr>
            </a:lvl4pPr>
            <a:lvl5pPr lvl="4" algn="ctr">
              <a:spcBef>
                <a:spcPts val="342"/>
              </a:spcBef>
              <a:spcAft>
                <a:spcPts val="0"/>
              </a:spcAft>
              <a:buClr>
                <a:srgbClr val="888888"/>
              </a:buClr>
              <a:buSzPts val="1711"/>
              <a:buNone/>
              <a:defRPr>
                <a:solidFill>
                  <a:srgbClr val="888888"/>
                </a:solidFill>
              </a:defRPr>
            </a:lvl5pPr>
            <a:lvl6pPr lvl="5" algn="ctr">
              <a:spcBef>
                <a:spcPts val="342"/>
              </a:spcBef>
              <a:spcAft>
                <a:spcPts val="0"/>
              </a:spcAft>
              <a:buClr>
                <a:srgbClr val="888888"/>
              </a:buClr>
              <a:buSzPts val="1711"/>
              <a:buNone/>
              <a:defRPr>
                <a:solidFill>
                  <a:srgbClr val="888888"/>
                </a:solidFill>
              </a:defRPr>
            </a:lvl6pPr>
            <a:lvl7pPr lvl="6" algn="ctr">
              <a:spcBef>
                <a:spcPts val="342"/>
              </a:spcBef>
              <a:spcAft>
                <a:spcPts val="0"/>
              </a:spcAft>
              <a:buClr>
                <a:srgbClr val="888888"/>
              </a:buClr>
              <a:buSzPts val="1711"/>
              <a:buNone/>
              <a:defRPr>
                <a:solidFill>
                  <a:srgbClr val="888888"/>
                </a:solidFill>
              </a:defRPr>
            </a:lvl7pPr>
            <a:lvl8pPr lvl="7" algn="ctr">
              <a:spcBef>
                <a:spcPts val="342"/>
              </a:spcBef>
              <a:spcAft>
                <a:spcPts val="0"/>
              </a:spcAft>
              <a:buClr>
                <a:srgbClr val="888888"/>
              </a:buClr>
              <a:buSzPts val="1711"/>
              <a:buNone/>
              <a:defRPr>
                <a:solidFill>
                  <a:srgbClr val="888888"/>
                </a:solidFill>
              </a:defRPr>
            </a:lvl8pPr>
            <a:lvl9pPr lvl="8" algn="ctr">
              <a:spcBef>
                <a:spcPts val="342"/>
              </a:spcBef>
              <a:spcAft>
                <a:spcPts val="0"/>
              </a:spcAft>
              <a:buClr>
                <a:srgbClr val="888888"/>
              </a:buClr>
              <a:buSzPts val="1711"/>
              <a:buNone/>
              <a:defRPr>
                <a:solidFill>
                  <a:srgbClr val="888888"/>
                </a:solidFill>
              </a:defRPr>
            </a:lvl9pPr>
          </a:lstStyle>
          <a:p>
            <a:endParaRPr/>
          </a:p>
        </p:txBody>
      </p:sp>
      <p:sp>
        <p:nvSpPr>
          <p:cNvPr id="24" name="Google Shape;24;p3"/>
          <p:cNvSpPr txBox="1">
            <a:spLocks noGrp="1"/>
          </p:cNvSpPr>
          <p:nvPr>
            <p:ph type="dt" idx="10"/>
          </p:nvPr>
        </p:nvSpPr>
        <p:spPr>
          <a:xfrm>
            <a:off x="342901" y="9181397"/>
            <a:ext cx="1600200" cy="527402"/>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
          <p:cNvSpPr txBox="1">
            <a:spLocks noGrp="1"/>
          </p:cNvSpPr>
          <p:nvPr>
            <p:ph type="ftr" idx="11"/>
          </p:nvPr>
        </p:nvSpPr>
        <p:spPr>
          <a:xfrm>
            <a:off x="2343151" y="9181397"/>
            <a:ext cx="2171700" cy="527402"/>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3"/>
          <p:cNvSpPr txBox="1">
            <a:spLocks noGrp="1"/>
          </p:cNvSpPr>
          <p:nvPr>
            <p:ph type="sldNum" idx="12"/>
          </p:nvPr>
        </p:nvSpPr>
        <p:spPr>
          <a:xfrm>
            <a:off x="4914901" y="9181397"/>
            <a:ext cx="1600200" cy="527402"/>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En-tête de section" type="secHead">
  <p:cSld name="SECTION_HEADER">
    <p:spTree>
      <p:nvGrpSpPr>
        <p:cNvPr id="1" name="Shape 27"/>
        <p:cNvGrpSpPr/>
        <p:nvPr/>
      </p:nvGrpSpPr>
      <p:grpSpPr>
        <a:xfrm>
          <a:off x="0" y="0"/>
          <a:ext cx="0" cy="0"/>
          <a:chOff x="0" y="0"/>
          <a:chExt cx="0" cy="0"/>
        </a:xfrm>
      </p:grpSpPr>
      <p:sp>
        <p:nvSpPr>
          <p:cNvPr id="28" name="Google Shape;28;p4"/>
          <p:cNvSpPr txBox="1">
            <a:spLocks noGrp="1"/>
          </p:cNvSpPr>
          <p:nvPr>
            <p:ph type="title"/>
          </p:nvPr>
        </p:nvSpPr>
        <p:spPr>
          <a:xfrm>
            <a:off x="541735" y="6365524"/>
            <a:ext cx="5829300" cy="1967442"/>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3422"/>
              <a:buFont typeface="Calibri"/>
              <a:buNone/>
              <a:defRPr sz="3422"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4"/>
          <p:cNvSpPr txBox="1">
            <a:spLocks noGrp="1"/>
          </p:cNvSpPr>
          <p:nvPr>
            <p:ph type="body" idx="1"/>
          </p:nvPr>
        </p:nvSpPr>
        <p:spPr>
          <a:xfrm>
            <a:off x="541735" y="4198586"/>
            <a:ext cx="5829300" cy="2166938"/>
          </a:xfrm>
          <a:prstGeom prst="rect">
            <a:avLst/>
          </a:prstGeom>
          <a:noFill/>
          <a:ln>
            <a:noFill/>
          </a:ln>
        </p:spPr>
        <p:txBody>
          <a:bodyPr spcFirstLastPara="1" wrap="square" lIns="91425" tIns="45700" rIns="91425" bIns="45700" anchor="b" anchorCtr="0">
            <a:normAutofit/>
          </a:bodyPr>
          <a:lstStyle>
            <a:lvl1pPr marL="457200" lvl="0" indent="-228600" algn="l">
              <a:spcBef>
                <a:spcPts val="342"/>
              </a:spcBef>
              <a:spcAft>
                <a:spcPts val="0"/>
              </a:spcAft>
              <a:buClr>
                <a:srgbClr val="888888"/>
              </a:buClr>
              <a:buSzPts val="1711"/>
              <a:buNone/>
              <a:defRPr sz="1711">
                <a:solidFill>
                  <a:srgbClr val="888888"/>
                </a:solidFill>
              </a:defRPr>
            </a:lvl1pPr>
            <a:lvl2pPr marL="914400" lvl="1" indent="-228600" algn="l">
              <a:spcBef>
                <a:spcPts val="308"/>
              </a:spcBef>
              <a:spcAft>
                <a:spcPts val="0"/>
              </a:spcAft>
              <a:buClr>
                <a:srgbClr val="888888"/>
              </a:buClr>
              <a:buSzPts val="1540"/>
              <a:buNone/>
              <a:defRPr sz="1540">
                <a:solidFill>
                  <a:srgbClr val="888888"/>
                </a:solidFill>
              </a:defRPr>
            </a:lvl2pPr>
            <a:lvl3pPr marL="1371600" lvl="2" indent="-228600" algn="l">
              <a:spcBef>
                <a:spcPts val="274"/>
              </a:spcBef>
              <a:spcAft>
                <a:spcPts val="0"/>
              </a:spcAft>
              <a:buClr>
                <a:srgbClr val="888888"/>
              </a:buClr>
              <a:buSzPts val="1369"/>
              <a:buNone/>
              <a:defRPr sz="1369">
                <a:solidFill>
                  <a:srgbClr val="888888"/>
                </a:solidFill>
              </a:defRPr>
            </a:lvl3pPr>
            <a:lvl4pPr marL="1828800" lvl="3" indent="-228600" algn="l">
              <a:spcBef>
                <a:spcPts val="240"/>
              </a:spcBef>
              <a:spcAft>
                <a:spcPts val="0"/>
              </a:spcAft>
              <a:buClr>
                <a:srgbClr val="888888"/>
              </a:buClr>
              <a:buSzPts val="1198"/>
              <a:buNone/>
              <a:defRPr sz="1198">
                <a:solidFill>
                  <a:srgbClr val="888888"/>
                </a:solidFill>
              </a:defRPr>
            </a:lvl4pPr>
            <a:lvl5pPr marL="2286000" lvl="4" indent="-228600" algn="l">
              <a:spcBef>
                <a:spcPts val="240"/>
              </a:spcBef>
              <a:spcAft>
                <a:spcPts val="0"/>
              </a:spcAft>
              <a:buClr>
                <a:srgbClr val="888888"/>
              </a:buClr>
              <a:buSzPts val="1198"/>
              <a:buNone/>
              <a:defRPr sz="1198">
                <a:solidFill>
                  <a:srgbClr val="888888"/>
                </a:solidFill>
              </a:defRPr>
            </a:lvl5pPr>
            <a:lvl6pPr marL="2743200" lvl="5" indent="-228600" algn="l">
              <a:spcBef>
                <a:spcPts val="240"/>
              </a:spcBef>
              <a:spcAft>
                <a:spcPts val="0"/>
              </a:spcAft>
              <a:buClr>
                <a:srgbClr val="888888"/>
              </a:buClr>
              <a:buSzPts val="1198"/>
              <a:buNone/>
              <a:defRPr sz="1198">
                <a:solidFill>
                  <a:srgbClr val="888888"/>
                </a:solidFill>
              </a:defRPr>
            </a:lvl6pPr>
            <a:lvl7pPr marL="3200400" lvl="6" indent="-228600" algn="l">
              <a:spcBef>
                <a:spcPts val="240"/>
              </a:spcBef>
              <a:spcAft>
                <a:spcPts val="0"/>
              </a:spcAft>
              <a:buClr>
                <a:srgbClr val="888888"/>
              </a:buClr>
              <a:buSzPts val="1198"/>
              <a:buNone/>
              <a:defRPr sz="1198">
                <a:solidFill>
                  <a:srgbClr val="888888"/>
                </a:solidFill>
              </a:defRPr>
            </a:lvl7pPr>
            <a:lvl8pPr marL="3657600" lvl="7" indent="-228600" algn="l">
              <a:spcBef>
                <a:spcPts val="240"/>
              </a:spcBef>
              <a:spcAft>
                <a:spcPts val="0"/>
              </a:spcAft>
              <a:buClr>
                <a:srgbClr val="888888"/>
              </a:buClr>
              <a:buSzPts val="1198"/>
              <a:buNone/>
              <a:defRPr sz="1198">
                <a:solidFill>
                  <a:srgbClr val="888888"/>
                </a:solidFill>
              </a:defRPr>
            </a:lvl8pPr>
            <a:lvl9pPr marL="4114800" lvl="8" indent="-228600" algn="l">
              <a:spcBef>
                <a:spcPts val="240"/>
              </a:spcBef>
              <a:spcAft>
                <a:spcPts val="0"/>
              </a:spcAft>
              <a:buClr>
                <a:srgbClr val="888888"/>
              </a:buClr>
              <a:buSzPts val="1198"/>
              <a:buNone/>
              <a:defRPr sz="1198">
                <a:solidFill>
                  <a:srgbClr val="888888"/>
                </a:solidFill>
              </a:defRPr>
            </a:lvl9pPr>
          </a:lstStyle>
          <a:p>
            <a:endParaRPr/>
          </a:p>
        </p:txBody>
      </p:sp>
      <p:sp>
        <p:nvSpPr>
          <p:cNvPr id="30" name="Google Shape;30;p4"/>
          <p:cNvSpPr txBox="1">
            <a:spLocks noGrp="1"/>
          </p:cNvSpPr>
          <p:nvPr>
            <p:ph type="dt" idx="10"/>
          </p:nvPr>
        </p:nvSpPr>
        <p:spPr>
          <a:xfrm>
            <a:off x="342901" y="9181397"/>
            <a:ext cx="1600200" cy="527402"/>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4"/>
          <p:cNvSpPr txBox="1">
            <a:spLocks noGrp="1"/>
          </p:cNvSpPr>
          <p:nvPr>
            <p:ph type="ftr" idx="11"/>
          </p:nvPr>
        </p:nvSpPr>
        <p:spPr>
          <a:xfrm>
            <a:off x="2343151" y="9181397"/>
            <a:ext cx="2171700" cy="527402"/>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4"/>
          <p:cNvSpPr txBox="1">
            <a:spLocks noGrp="1"/>
          </p:cNvSpPr>
          <p:nvPr>
            <p:ph type="sldNum" idx="12"/>
          </p:nvPr>
        </p:nvSpPr>
        <p:spPr>
          <a:xfrm>
            <a:off x="4914901" y="9181397"/>
            <a:ext cx="1600200" cy="527402"/>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eux contenus" type="twoObj">
  <p:cSld name="TWO_OBJECTS">
    <p:spTree>
      <p:nvGrpSpPr>
        <p:cNvPr id="1" name="Shape 33"/>
        <p:cNvGrpSpPr/>
        <p:nvPr/>
      </p:nvGrpSpPr>
      <p:grpSpPr>
        <a:xfrm>
          <a:off x="0" y="0"/>
          <a:ext cx="0" cy="0"/>
          <a:chOff x="0" y="0"/>
          <a:chExt cx="0" cy="0"/>
        </a:xfrm>
      </p:grpSpPr>
      <p:sp>
        <p:nvSpPr>
          <p:cNvPr id="34" name="Google Shape;34;p5"/>
          <p:cNvSpPr txBox="1">
            <a:spLocks noGrp="1"/>
          </p:cNvSpPr>
          <p:nvPr>
            <p:ph type="title"/>
          </p:nvPr>
        </p:nvSpPr>
        <p:spPr>
          <a:xfrm>
            <a:off x="342901" y="396699"/>
            <a:ext cx="6172200" cy="1651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5"/>
          <p:cNvSpPr txBox="1">
            <a:spLocks noGrp="1"/>
          </p:cNvSpPr>
          <p:nvPr>
            <p:ph type="body" idx="1"/>
          </p:nvPr>
        </p:nvSpPr>
        <p:spPr>
          <a:xfrm>
            <a:off x="283369" y="3602391"/>
            <a:ext cx="2495550" cy="10190338"/>
          </a:xfrm>
          <a:prstGeom prst="rect">
            <a:avLst/>
          </a:prstGeom>
          <a:noFill/>
          <a:ln>
            <a:noFill/>
          </a:ln>
        </p:spPr>
        <p:txBody>
          <a:bodyPr spcFirstLastPara="1" wrap="square" lIns="91425" tIns="45700" rIns="91425" bIns="45700" anchor="t" anchorCtr="0">
            <a:normAutofit/>
          </a:bodyPr>
          <a:lstStyle>
            <a:lvl1pPr marL="457200" lvl="0" indent="-380682" algn="l">
              <a:spcBef>
                <a:spcPts val="479"/>
              </a:spcBef>
              <a:spcAft>
                <a:spcPts val="0"/>
              </a:spcAft>
              <a:buClr>
                <a:schemeClr val="dk1"/>
              </a:buClr>
              <a:buSzPts val="2395"/>
              <a:buChar char="•"/>
              <a:defRPr sz="2395"/>
            </a:lvl1pPr>
            <a:lvl2pPr marL="914400" lvl="1" indent="-358965" algn="l">
              <a:spcBef>
                <a:spcPts val="411"/>
              </a:spcBef>
              <a:spcAft>
                <a:spcPts val="0"/>
              </a:spcAft>
              <a:buClr>
                <a:schemeClr val="dk1"/>
              </a:buClr>
              <a:buSzPts val="2053"/>
              <a:buChar char="–"/>
              <a:defRPr sz="2053"/>
            </a:lvl2pPr>
            <a:lvl3pPr marL="1371600" lvl="2" indent="-337248" algn="l">
              <a:spcBef>
                <a:spcPts val="342"/>
              </a:spcBef>
              <a:spcAft>
                <a:spcPts val="0"/>
              </a:spcAft>
              <a:buClr>
                <a:schemeClr val="dk1"/>
              </a:buClr>
              <a:buSzPts val="1711"/>
              <a:buChar char="•"/>
              <a:defRPr sz="1711"/>
            </a:lvl3pPr>
            <a:lvl4pPr marL="1828800" lvl="3" indent="-326389" algn="l">
              <a:spcBef>
                <a:spcPts val="308"/>
              </a:spcBef>
              <a:spcAft>
                <a:spcPts val="0"/>
              </a:spcAft>
              <a:buClr>
                <a:schemeClr val="dk1"/>
              </a:buClr>
              <a:buSzPts val="1540"/>
              <a:buChar char="–"/>
              <a:defRPr sz="1540"/>
            </a:lvl4pPr>
            <a:lvl5pPr marL="2286000" lvl="4" indent="-326389" algn="l">
              <a:spcBef>
                <a:spcPts val="308"/>
              </a:spcBef>
              <a:spcAft>
                <a:spcPts val="0"/>
              </a:spcAft>
              <a:buClr>
                <a:schemeClr val="dk1"/>
              </a:buClr>
              <a:buSzPts val="1540"/>
              <a:buChar char="»"/>
              <a:defRPr sz="1540"/>
            </a:lvl5pPr>
            <a:lvl6pPr marL="2743200" lvl="5" indent="-326389" algn="l">
              <a:spcBef>
                <a:spcPts val="308"/>
              </a:spcBef>
              <a:spcAft>
                <a:spcPts val="0"/>
              </a:spcAft>
              <a:buClr>
                <a:schemeClr val="dk1"/>
              </a:buClr>
              <a:buSzPts val="1540"/>
              <a:buChar char="•"/>
              <a:defRPr sz="1540"/>
            </a:lvl6pPr>
            <a:lvl7pPr marL="3200400" lvl="6" indent="-326389" algn="l">
              <a:spcBef>
                <a:spcPts val="308"/>
              </a:spcBef>
              <a:spcAft>
                <a:spcPts val="0"/>
              </a:spcAft>
              <a:buClr>
                <a:schemeClr val="dk1"/>
              </a:buClr>
              <a:buSzPts val="1540"/>
              <a:buChar char="•"/>
              <a:defRPr sz="1540"/>
            </a:lvl7pPr>
            <a:lvl8pPr marL="3657600" lvl="7" indent="-326390" algn="l">
              <a:spcBef>
                <a:spcPts val="308"/>
              </a:spcBef>
              <a:spcAft>
                <a:spcPts val="0"/>
              </a:spcAft>
              <a:buClr>
                <a:schemeClr val="dk1"/>
              </a:buClr>
              <a:buSzPts val="1540"/>
              <a:buChar char="•"/>
              <a:defRPr sz="1540"/>
            </a:lvl8pPr>
            <a:lvl9pPr marL="4114800" lvl="8" indent="-326390" algn="l">
              <a:spcBef>
                <a:spcPts val="308"/>
              </a:spcBef>
              <a:spcAft>
                <a:spcPts val="0"/>
              </a:spcAft>
              <a:buClr>
                <a:schemeClr val="dk1"/>
              </a:buClr>
              <a:buSzPts val="1540"/>
              <a:buChar char="•"/>
              <a:defRPr sz="1540"/>
            </a:lvl9pPr>
          </a:lstStyle>
          <a:p>
            <a:endParaRPr/>
          </a:p>
        </p:txBody>
      </p:sp>
      <p:sp>
        <p:nvSpPr>
          <p:cNvPr id="36" name="Google Shape;36;p5"/>
          <p:cNvSpPr txBox="1">
            <a:spLocks noGrp="1"/>
          </p:cNvSpPr>
          <p:nvPr>
            <p:ph type="body" idx="2"/>
          </p:nvPr>
        </p:nvSpPr>
        <p:spPr>
          <a:xfrm>
            <a:off x="2893219" y="3602391"/>
            <a:ext cx="2495550" cy="10190338"/>
          </a:xfrm>
          <a:prstGeom prst="rect">
            <a:avLst/>
          </a:prstGeom>
          <a:noFill/>
          <a:ln>
            <a:noFill/>
          </a:ln>
        </p:spPr>
        <p:txBody>
          <a:bodyPr spcFirstLastPara="1" wrap="square" lIns="91425" tIns="45700" rIns="91425" bIns="45700" anchor="t" anchorCtr="0">
            <a:normAutofit/>
          </a:bodyPr>
          <a:lstStyle>
            <a:lvl1pPr marL="457200" lvl="0" indent="-380682" algn="l">
              <a:spcBef>
                <a:spcPts val="479"/>
              </a:spcBef>
              <a:spcAft>
                <a:spcPts val="0"/>
              </a:spcAft>
              <a:buClr>
                <a:schemeClr val="dk1"/>
              </a:buClr>
              <a:buSzPts val="2395"/>
              <a:buChar char="•"/>
              <a:defRPr sz="2395"/>
            </a:lvl1pPr>
            <a:lvl2pPr marL="914400" lvl="1" indent="-358965" algn="l">
              <a:spcBef>
                <a:spcPts val="411"/>
              </a:spcBef>
              <a:spcAft>
                <a:spcPts val="0"/>
              </a:spcAft>
              <a:buClr>
                <a:schemeClr val="dk1"/>
              </a:buClr>
              <a:buSzPts val="2053"/>
              <a:buChar char="–"/>
              <a:defRPr sz="2053"/>
            </a:lvl2pPr>
            <a:lvl3pPr marL="1371600" lvl="2" indent="-337248" algn="l">
              <a:spcBef>
                <a:spcPts val="342"/>
              </a:spcBef>
              <a:spcAft>
                <a:spcPts val="0"/>
              </a:spcAft>
              <a:buClr>
                <a:schemeClr val="dk1"/>
              </a:buClr>
              <a:buSzPts val="1711"/>
              <a:buChar char="•"/>
              <a:defRPr sz="1711"/>
            </a:lvl3pPr>
            <a:lvl4pPr marL="1828800" lvl="3" indent="-326389" algn="l">
              <a:spcBef>
                <a:spcPts val="308"/>
              </a:spcBef>
              <a:spcAft>
                <a:spcPts val="0"/>
              </a:spcAft>
              <a:buClr>
                <a:schemeClr val="dk1"/>
              </a:buClr>
              <a:buSzPts val="1540"/>
              <a:buChar char="–"/>
              <a:defRPr sz="1540"/>
            </a:lvl4pPr>
            <a:lvl5pPr marL="2286000" lvl="4" indent="-326389" algn="l">
              <a:spcBef>
                <a:spcPts val="308"/>
              </a:spcBef>
              <a:spcAft>
                <a:spcPts val="0"/>
              </a:spcAft>
              <a:buClr>
                <a:schemeClr val="dk1"/>
              </a:buClr>
              <a:buSzPts val="1540"/>
              <a:buChar char="»"/>
              <a:defRPr sz="1540"/>
            </a:lvl5pPr>
            <a:lvl6pPr marL="2743200" lvl="5" indent="-326389" algn="l">
              <a:spcBef>
                <a:spcPts val="308"/>
              </a:spcBef>
              <a:spcAft>
                <a:spcPts val="0"/>
              </a:spcAft>
              <a:buClr>
                <a:schemeClr val="dk1"/>
              </a:buClr>
              <a:buSzPts val="1540"/>
              <a:buChar char="•"/>
              <a:defRPr sz="1540"/>
            </a:lvl6pPr>
            <a:lvl7pPr marL="3200400" lvl="6" indent="-326389" algn="l">
              <a:spcBef>
                <a:spcPts val="308"/>
              </a:spcBef>
              <a:spcAft>
                <a:spcPts val="0"/>
              </a:spcAft>
              <a:buClr>
                <a:schemeClr val="dk1"/>
              </a:buClr>
              <a:buSzPts val="1540"/>
              <a:buChar char="•"/>
              <a:defRPr sz="1540"/>
            </a:lvl7pPr>
            <a:lvl8pPr marL="3657600" lvl="7" indent="-326390" algn="l">
              <a:spcBef>
                <a:spcPts val="308"/>
              </a:spcBef>
              <a:spcAft>
                <a:spcPts val="0"/>
              </a:spcAft>
              <a:buClr>
                <a:schemeClr val="dk1"/>
              </a:buClr>
              <a:buSzPts val="1540"/>
              <a:buChar char="•"/>
              <a:defRPr sz="1540"/>
            </a:lvl8pPr>
            <a:lvl9pPr marL="4114800" lvl="8" indent="-326390" algn="l">
              <a:spcBef>
                <a:spcPts val="308"/>
              </a:spcBef>
              <a:spcAft>
                <a:spcPts val="0"/>
              </a:spcAft>
              <a:buClr>
                <a:schemeClr val="dk1"/>
              </a:buClr>
              <a:buSzPts val="1540"/>
              <a:buChar char="•"/>
              <a:defRPr sz="1540"/>
            </a:lvl9pPr>
          </a:lstStyle>
          <a:p>
            <a:endParaRPr/>
          </a:p>
        </p:txBody>
      </p:sp>
      <p:sp>
        <p:nvSpPr>
          <p:cNvPr id="37" name="Google Shape;37;p5"/>
          <p:cNvSpPr txBox="1">
            <a:spLocks noGrp="1"/>
          </p:cNvSpPr>
          <p:nvPr>
            <p:ph type="dt" idx="10"/>
          </p:nvPr>
        </p:nvSpPr>
        <p:spPr>
          <a:xfrm>
            <a:off x="342901" y="9181397"/>
            <a:ext cx="1600200" cy="527402"/>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5"/>
          <p:cNvSpPr txBox="1">
            <a:spLocks noGrp="1"/>
          </p:cNvSpPr>
          <p:nvPr>
            <p:ph type="ftr" idx="11"/>
          </p:nvPr>
        </p:nvSpPr>
        <p:spPr>
          <a:xfrm>
            <a:off x="2343151" y="9181397"/>
            <a:ext cx="2171700" cy="527402"/>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5"/>
          <p:cNvSpPr txBox="1">
            <a:spLocks noGrp="1"/>
          </p:cNvSpPr>
          <p:nvPr>
            <p:ph type="sldNum" idx="12"/>
          </p:nvPr>
        </p:nvSpPr>
        <p:spPr>
          <a:xfrm>
            <a:off x="4914901" y="9181397"/>
            <a:ext cx="1600200" cy="527402"/>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ison" type="twoTxTwoObj">
  <p:cSld name="TWO_OBJECTS_WITH_TEXT">
    <p:spTree>
      <p:nvGrpSpPr>
        <p:cNvPr id="1" name="Shape 40"/>
        <p:cNvGrpSpPr/>
        <p:nvPr/>
      </p:nvGrpSpPr>
      <p:grpSpPr>
        <a:xfrm>
          <a:off x="0" y="0"/>
          <a:ext cx="0" cy="0"/>
          <a:chOff x="0" y="0"/>
          <a:chExt cx="0" cy="0"/>
        </a:xfrm>
      </p:grpSpPr>
      <p:sp>
        <p:nvSpPr>
          <p:cNvPr id="41" name="Google Shape;41;p6"/>
          <p:cNvSpPr txBox="1">
            <a:spLocks noGrp="1"/>
          </p:cNvSpPr>
          <p:nvPr>
            <p:ph type="title"/>
          </p:nvPr>
        </p:nvSpPr>
        <p:spPr>
          <a:xfrm>
            <a:off x="342901" y="396699"/>
            <a:ext cx="6172200" cy="1651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3764"/>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6"/>
          <p:cNvSpPr txBox="1">
            <a:spLocks noGrp="1"/>
          </p:cNvSpPr>
          <p:nvPr>
            <p:ph type="body" idx="1"/>
          </p:nvPr>
        </p:nvSpPr>
        <p:spPr>
          <a:xfrm>
            <a:off x="342900" y="2217386"/>
            <a:ext cx="3030141" cy="924101"/>
          </a:xfrm>
          <a:prstGeom prst="rect">
            <a:avLst/>
          </a:prstGeom>
          <a:noFill/>
          <a:ln>
            <a:noFill/>
          </a:ln>
        </p:spPr>
        <p:txBody>
          <a:bodyPr spcFirstLastPara="1" wrap="square" lIns="91425" tIns="45700" rIns="91425" bIns="45700" anchor="b" anchorCtr="0">
            <a:normAutofit/>
          </a:bodyPr>
          <a:lstStyle>
            <a:lvl1pPr marL="457200" lvl="0" indent="-228600" algn="l">
              <a:spcBef>
                <a:spcPts val="411"/>
              </a:spcBef>
              <a:spcAft>
                <a:spcPts val="0"/>
              </a:spcAft>
              <a:buClr>
                <a:schemeClr val="dk1"/>
              </a:buClr>
              <a:buSzPts val="2053"/>
              <a:buNone/>
              <a:defRPr sz="2053" b="1"/>
            </a:lvl1pPr>
            <a:lvl2pPr marL="914400" lvl="1" indent="-228600" algn="l">
              <a:spcBef>
                <a:spcPts val="342"/>
              </a:spcBef>
              <a:spcAft>
                <a:spcPts val="0"/>
              </a:spcAft>
              <a:buClr>
                <a:schemeClr val="dk1"/>
              </a:buClr>
              <a:buSzPts val="1711"/>
              <a:buNone/>
              <a:defRPr sz="1711" b="1"/>
            </a:lvl2pPr>
            <a:lvl3pPr marL="1371600" lvl="2" indent="-228600" algn="l">
              <a:spcBef>
                <a:spcPts val="308"/>
              </a:spcBef>
              <a:spcAft>
                <a:spcPts val="0"/>
              </a:spcAft>
              <a:buClr>
                <a:schemeClr val="dk1"/>
              </a:buClr>
              <a:buSzPts val="1540"/>
              <a:buNone/>
              <a:defRPr sz="1540" b="1"/>
            </a:lvl3pPr>
            <a:lvl4pPr marL="1828800" lvl="3" indent="-228600" algn="l">
              <a:spcBef>
                <a:spcPts val="274"/>
              </a:spcBef>
              <a:spcAft>
                <a:spcPts val="0"/>
              </a:spcAft>
              <a:buClr>
                <a:schemeClr val="dk1"/>
              </a:buClr>
              <a:buSzPts val="1369"/>
              <a:buNone/>
              <a:defRPr sz="1369" b="1"/>
            </a:lvl4pPr>
            <a:lvl5pPr marL="2286000" lvl="4" indent="-228600" algn="l">
              <a:spcBef>
                <a:spcPts val="274"/>
              </a:spcBef>
              <a:spcAft>
                <a:spcPts val="0"/>
              </a:spcAft>
              <a:buClr>
                <a:schemeClr val="dk1"/>
              </a:buClr>
              <a:buSzPts val="1369"/>
              <a:buNone/>
              <a:defRPr sz="1369" b="1"/>
            </a:lvl5pPr>
            <a:lvl6pPr marL="2743200" lvl="5" indent="-228600" algn="l">
              <a:spcBef>
                <a:spcPts val="274"/>
              </a:spcBef>
              <a:spcAft>
                <a:spcPts val="0"/>
              </a:spcAft>
              <a:buClr>
                <a:schemeClr val="dk1"/>
              </a:buClr>
              <a:buSzPts val="1369"/>
              <a:buNone/>
              <a:defRPr sz="1369" b="1"/>
            </a:lvl6pPr>
            <a:lvl7pPr marL="3200400" lvl="6" indent="-228600" algn="l">
              <a:spcBef>
                <a:spcPts val="274"/>
              </a:spcBef>
              <a:spcAft>
                <a:spcPts val="0"/>
              </a:spcAft>
              <a:buClr>
                <a:schemeClr val="dk1"/>
              </a:buClr>
              <a:buSzPts val="1369"/>
              <a:buNone/>
              <a:defRPr sz="1369" b="1"/>
            </a:lvl7pPr>
            <a:lvl8pPr marL="3657600" lvl="7" indent="-228600" algn="l">
              <a:spcBef>
                <a:spcPts val="274"/>
              </a:spcBef>
              <a:spcAft>
                <a:spcPts val="0"/>
              </a:spcAft>
              <a:buClr>
                <a:schemeClr val="dk1"/>
              </a:buClr>
              <a:buSzPts val="1369"/>
              <a:buNone/>
              <a:defRPr sz="1369" b="1"/>
            </a:lvl8pPr>
            <a:lvl9pPr marL="4114800" lvl="8" indent="-228600" algn="l">
              <a:spcBef>
                <a:spcPts val="274"/>
              </a:spcBef>
              <a:spcAft>
                <a:spcPts val="0"/>
              </a:spcAft>
              <a:buClr>
                <a:schemeClr val="dk1"/>
              </a:buClr>
              <a:buSzPts val="1369"/>
              <a:buNone/>
              <a:defRPr sz="1369" b="1"/>
            </a:lvl9pPr>
          </a:lstStyle>
          <a:p>
            <a:endParaRPr/>
          </a:p>
        </p:txBody>
      </p:sp>
      <p:sp>
        <p:nvSpPr>
          <p:cNvPr id="43" name="Google Shape;43;p6"/>
          <p:cNvSpPr txBox="1">
            <a:spLocks noGrp="1"/>
          </p:cNvSpPr>
          <p:nvPr>
            <p:ph type="body" idx="2"/>
          </p:nvPr>
        </p:nvSpPr>
        <p:spPr>
          <a:xfrm>
            <a:off x="342900" y="3141487"/>
            <a:ext cx="3030141" cy="5707416"/>
          </a:xfrm>
          <a:prstGeom prst="rect">
            <a:avLst/>
          </a:prstGeom>
          <a:noFill/>
          <a:ln>
            <a:noFill/>
          </a:ln>
        </p:spPr>
        <p:txBody>
          <a:bodyPr spcFirstLastPara="1" wrap="square" lIns="91425" tIns="45700" rIns="91425" bIns="45700" anchor="t" anchorCtr="0">
            <a:normAutofit/>
          </a:bodyPr>
          <a:lstStyle>
            <a:lvl1pPr marL="457200" lvl="0" indent="-358965" algn="l">
              <a:spcBef>
                <a:spcPts val="411"/>
              </a:spcBef>
              <a:spcAft>
                <a:spcPts val="0"/>
              </a:spcAft>
              <a:buClr>
                <a:schemeClr val="dk1"/>
              </a:buClr>
              <a:buSzPts val="2053"/>
              <a:buChar char="•"/>
              <a:defRPr sz="2053"/>
            </a:lvl1pPr>
            <a:lvl2pPr marL="914400" lvl="1" indent="-337248" algn="l">
              <a:spcBef>
                <a:spcPts val="342"/>
              </a:spcBef>
              <a:spcAft>
                <a:spcPts val="0"/>
              </a:spcAft>
              <a:buClr>
                <a:schemeClr val="dk1"/>
              </a:buClr>
              <a:buSzPts val="1711"/>
              <a:buChar char="–"/>
              <a:defRPr sz="1711"/>
            </a:lvl2pPr>
            <a:lvl3pPr marL="1371600" lvl="2" indent="-326389" algn="l">
              <a:spcBef>
                <a:spcPts val="308"/>
              </a:spcBef>
              <a:spcAft>
                <a:spcPts val="0"/>
              </a:spcAft>
              <a:buClr>
                <a:schemeClr val="dk1"/>
              </a:buClr>
              <a:buSzPts val="1540"/>
              <a:buChar char="•"/>
              <a:defRPr sz="1540"/>
            </a:lvl3pPr>
            <a:lvl4pPr marL="1828800" lvl="3" indent="-315531" algn="l">
              <a:spcBef>
                <a:spcPts val="274"/>
              </a:spcBef>
              <a:spcAft>
                <a:spcPts val="0"/>
              </a:spcAft>
              <a:buClr>
                <a:schemeClr val="dk1"/>
              </a:buClr>
              <a:buSzPts val="1369"/>
              <a:buChar char="–"/>
              <a:defRPr sz="1369"/>
            </a:lvl4pPr>
            <a:lvl5pPr marL="2286000" lvl="4" indent="-315531" algn="l">
              <a:spcBef>
                <a:spcPts val="274"/>
              </a:spcBef>
              <a:spcAft>
                <a:spcPts val="0"/>
              </a:spcAft>
              <a:buClr>
                <a:schemeClr val="dk1"/>
              </a:buClr>
              <a:buSzPts val="1369"/>
              <a:buChar char="»"/>
              <a:defRPr sz="1369"/>
            </a:lvl5pPr>
            <a:lvl6pPr marL="2743200" lvl="5" indent="-315531" algn="l">
              <a:spcBef>
                <a:spcPts val="274"/>
              </a:spcBef>
              <a:spcAft>
                <a:spcPts val="0"/>
              </a:spcAft>
              <a:buClr>
                <a:schemeClr val="dk1"/>
              </a:buClr>
              <a:buSzPts val="1369"/>
              <a:buChar char="•"/>
              <a:defRPr sz="1369"/>
            </a:lvl6pPr>
            <a:lvl7pPr marL="3200400" lvl="6" indent="-315531" algn="l">
              <a:spcBef>
                <a:spcPts val="274"/>
              </a:spcBef>
              <a:spcAft>
                <a:spcPts val="0"/>
              </a:spcAft>
              <a:buClr>
                <a:schemeClr val="dk1"/>
              </a:buClr>
              <a:buSzPts val="1369"/>
              <a:buChar char="•"/>
              <a:defRPr sz="1369"/>
            </a:lvl7pPr>
            <a:lvl8pPr marL="3657600" lvl="7" indent="-315531" algn="l">
              <a:spcBef>
                <a:spcPts val="274"/>
              </a:spcBef>
              <a:spcAft>
                <a:spcPts val="0"/>
              </a:spcAft>
              <a:buClr>
                <a:schemeClr val="dk1"/>
              </a:buClr>
              <a:buSzPts val="1369"/>
              <a:buChar char="•"/>
              <a:defRPr sz="1369"/>
            </a:lvl8pPr>
            <a:lvl9pPr marL="4114800" lvl="8" indent="-315531" algn="l">
              <a:spcBef>
                <a:spcPts val="274"/>
              </a:spcBef>
              <a:spcAft>
                <a:spcPts val="0"/>
              </a:spcAft>
              <a:buClr>
                <a:schemeClr val="dk1"/>
              </a:buClr>
              <a:buSzPts val="1369"/>
              <a:buChar char="•"/>
              <a:defRPr sz="1369"/>
            </a:lvl9pPr>
          </a:lstStyle>
          <a:p>
            <a:endParaRPr/>
          </a:p>
        </p:txBody>
      </p:sp>
      <p:sp>
        <p:nvSpPr>
          <p:cNvPr id="44" name="Google Shape;44;p6"/>
          <p:cNvSpPr txBox="1">
            <a:spLocks noGrp="1"/>
          </p:cNvSpPr>
          <p:nvPr>
            <p:ph type="body" idx="3"/>
          </p:nvPr>
        </p:nvSpPr>
        <p:spPr>
          <a:xfrm>
            <a:off x="3483771" y="2217386"/>
            <a:ext cx="3031331" cy="924101"/>
          </a:xfrm>
          <a:prstGeom prst="rect">
            <a:avLst/>
          </a:prstGeom>
          <a:noFill/>
          <a:ln>
            <a:noFill/>
          </a:ln>
        </p:spPr>
        <p:txBody>
          <a:bodyPr spcFirstLastPara="1" wrap="square" lIns="91425" tIns="45700" rIns="91425" bIns="45700" anchor="b" anchorCtr="0">
            <a:normAutofit/>
          </a:bodyPr>
          <a:lstStyle>
            <a:lvl1pPr marL="457200" lvl="0" indent="-228600" algn="l">
              <a:spcBef>
                <a:spcPts val="411"/>
              </a:spcBef>
              <a:spcAft>
                <a:spcPts val="0"/>
              </a:spcAft>
              <a:buClr>
                <a:schemeClr val="dk1"/>
              </a:buClr>
              <a:buSzPts val="2053"/>
              <a:buNone/>
              <a:defRPr sz="2053" b="1"/>
            </a:lvl1pPr>
            <a:lvl2pPr marL="914400" lvl="1" indent="-228600" algn="l">
              <a:spcBef>
                <a:spcPts val="342"/>
              </a:spcBef>
              <a:spcAft>
                <a:spcPts val="0"/>
              </a:spcAft>
              <a:buClr>
                <a:schemeClr val="dk1"/>
              </a:buClr>
              <a:buSzPts val="1711"/>
              <a:buNone/>
              <a:defRPr sz="1711" b="1"/>
            </a:lvl2pPr>
            <a:lvl3pPr marL="1371600" lvl="2" indent="-228600" algn="l">
              <a:spcBef>
                <a:spcPts val="308"/>
              </a:spcBef>
              <a:spcAft>
                <a:spcPts val="0"/>
              </a:spcAft>
              <a:buClr>
                <a:schemeClr val="dk1"/>
              </a:buClr>
              <a:buSzPts val="1540"/>
              <a:buNone/>
              <a:defRPr sz="1540" b="1"/>
            </a:lvl3pPr>
            <a:lvl4pPr marL="1828800" lvl="3" indent="-228600" algn="l">
              <a:spcBef>
                <a:spcPts val="274"/>
              </a:spcBef>
              <a:spcAft>
                <a:spcPts val="0"/>
              </a:spcAft>
              <a:buClr>
                <a:schemeClr val="dk1"/>
              </a:buClr>
              <a:buSzPts val="1369"/>
              <a:buNone/>
              <a:defRPr sz="1369" b="1"/>
            </a:lvl4pPr>
            <a:lvl5pPr marL="2286000" lvl="4" indent="-228600" algn="l">
              <a:spcBef>
                <a:spcPts val="274"/>
              </a:spcBef>
              <a:spcAft>
                <a:spcPts val="0"/>
              </a:spcAft>
              <a:buClr>
                <a:schemeClr val="dk1"/>
              </a:buClr>
              <a:buSzPts val="1369"/>
              <a:buNone/>
              <a:defRPr sz="1369" b="1"/>
            </a:lvl5pPr>
            <a:lvl6pPr marL="2743200" lvl="5" indent="-228600" algn="l">
              <a:spcBef>
                <a:spcPts val="274"/>
              </a:spcBef>
              <a:spcAft>
                <a:spcPts val="0"/>
              </a:spcAft>
              <a:buClr>
                <a:schemeClr val="dk1"/>
              </a:buClr>
              <a:buSzPts val="1369"/>
              <a:buNone/>
              <a:defRPr sz="1369" b="1"/>
            </a:lvl6pPr>
            <a:lvl7pPr marL="3200400" lvl="6" indent="-228600" algn="l">
              <a:spcBef>
                <a:spcPts val="274"/>
              </a:spcBef>
              <a:spcAft>
                <a:spcPts val="0"/>
              </a:spcAft>
              <a:buClr>
                <a:schemeClr val="dk1"/>
              </a:buClr>
              <a:buSzPts val="1369"/>
              <a:buNone/>
              <a:defRPr sz="1369" b="1"/>
            </a:lvl7pPr>
            <a:lvl8pPr marL="3657600" lvl="7" indent="-228600" algn="l">
              <a:spcBef>
                <a:spcPts val="274"/>
              </a:spcBef>
              <a:spcAft>
                <a:spcPts val="0"/>
              </a:spcAft>
              <a:buClr>
                <a:schemeClr val="dk1"/>
              </a:buClr>
              <a:buSzPts val="1369"/>
              <a:buNone/>
              <a:defRPr sz="1369" b="1"/>
            </a:lvl8pPr>
            <a:lvl9pPr marL="4114800" lvl="8" indent="-228600" algn="l">
              <a:spcBef>
                <a:spcPts val="274"/>
              </a:spcBef>
              <a:spcAft>
                <a:spcPts val="0"/>
              </a:spcAft>
              <a:buClr>
                <a:schemeClr val="dk1"/>
              </a:buClr>
              <a:buSzPts val="1369"/>
              <a:buNone/>
              <a:defRPr sz="1369" b="1"/>
            </a:lvl9pPr>
          </a:lstStyle>
          <a:p>
            <a:endParaRPr/>
          </a:p>
        </p:txBody>
      </p:sp>
      <p:sp>
        <p:nvSpPr>
          <p:cNvPr id="45" name="Google Shape;45;p6"/>
          <p:cNvSpPr txBox="1">
            <a:spLocks noGrp="1"/>
          </p:cNvSpPr>
          <p:nvPr>
            <p:ph type="body" idx="4"/>
          </p:nvPr>
        </p:nvSpPr>
        <p:spPr>
          <a:xfrm>
            <a:off x="3483771" y="3141487"/>
            <a:ext cx="3031331" cy="5707416"/>
          </a:xfrm>
          <a:prstGeom prst="rect">
            <a:avLst/>
          </a:prstGeom>
          <a:noFill/>
          <a:ln>
            <a:noFill/>
          </a:ln>
        </p:spPr>
        <p:txBody>
          <a:bodyPr spcFirstLastPara="1" wrap="square" lIns="91425" tIns="45700" rIns="91425" bIns="45700" anchor="t" anchorCtr="0">
            <a:normAutofit/>
          </a:bodyPr>
          <a:lstStyle>
            <a:lvl1pPr marL="457200" lvl="0" indent="-358965" algn="l">
              <a:spcBef>
                <a:spcPts val="411"/>
              </a:spcBef>
              <a:spcAft>
                <a:spcPts val="0"/>
              </a:spcAft>
              <a:buClr>
                <a:schemeClr val="dk1"/>
              </a:buClr>
              <a:buSzPts val="2053"/>
              <a:buChar char="•"/>
              <a:defRPr sz="2053"/>
            </a:lvl1pPr>
            <a:lvl2pPr marL="914400" lvl="1" indent="-337248" algn="l">
              <a:spcBef>
                <a:spcPts val="342"/>
              </a:spcBef>
              <a:spcAft>
                <a:spcPts val="0"/>
              </a:spcAft>
              <a:buClr>
                <a:schemeClr val="dk1"/>
              </a:buClr>
              <a:buSzPts val="1711"/>
              <a:buChar char="–"/>
              <a:defRPr sz="1711"/>
            </a:lvl2pPr>
            <a:lvl3pPr marL="1371600" lvl="2" indent="-326389" algn="l">
              <a:spcBef>
                <a:spcPts val="308"/>
              </a:spcBef>
              <a:spcAft>
                <a:spcPts val="0"/>
              </a:spcAft>
              <a:buClr>
                <a:schemeClr val="dk1"/>
              </a:buClr>
              <a:buSzPts val="1540"/>
              <a:buChar char="•"/>
              <a:defRPr sz="1540"/>
            </a:lvl3pPr>
            <a:lvl4pPr marL="1828800" lvl="3" indent="-315531" algn="l">
              <a:spcBef>
                <a:spcPts val="274"/>
              </a:spcBef>
              <a:spcAft>
                <a:spcPts val="0"/>
              </a:spcAft>
              <a:buClr>
                <a:schemeClr val="dk1"/>
              </a:buClr>
              <a:buSzPts val="1369"/>
              <a:buChar char="–"/>
              <a:defRPr sz="1369"/>
            </a:lvl4pPr>
            <a:lvl5pPr marL="2286000" lvl="4" indent="-315531" algn="l">
              <a:spcBef>
                <a:spcPts val="274"/>
              </a:spcBef>
              <a:spcAft>
                <a:spcPts val="0"/>
              </a:spcAft>
              <a:buClr>
                <a:schemeClr val="dk1"/>
              </a:buClr>
              <a:buSzPts val="1369"/>
              <a:buChar char="»"/>
              <a:defRPr sz="1369"/>
            </a:lvl5pPr>
            <a:lvl6pPr marL="2743200" lvl="5" indent="-315531" algn="l">
              <a:spcBef>
                <a:spcPts val="274"/>
              </a:spcBef>
              <a:spcAft>
                <a:spcPts val="0"/>
              </a:spcAft>
              <a:buClr>
                <a:schemeClr val="dk1"/>
              </a:buClr>
              <a:buSzPts val="1369"/>
              <a:buChar char="•"/>
              <a:defRPr sz="1369"/>
            </a:lvl6pPr>
            <a:lvl7pPr marL="3200400" lvl="6" indent="-315531" algn="l">
              <a:spcBef>
                <a:spcPts val="274"/>
              </a:spcBef>
              <a:spcAft>
                <a:spcPts val="0"/>
              </a:spcAft>
              <a:buClr>
                <a:schemeClr val="dk1"/>
              </a:buClr>
              <a:buSzPts val="1369"/>
              <a:buChar char="•"/>
              <a:defRPr sz="1369"/>
            </a:lvl7pPr>
            <a:lvl8pPr marL="3657600" lvl="7" indent="-315531" algn="l">
              <a:spcBef>
                <a:spcPts val="274"/>
              </a:spcBef>
              <a:spcAft>
                <a:spcPts val="0"/>
              </a:spcAft>
              <a:buClr>
                <a:schemeClr val="dk1"/>
              </a:buClr>
              <a:buSzPts val="1369"/>
              <a:buChar char="•"/>
              <a:defRPr sz="1369"/>
            </a:lvl8pPr>
            <a:lvl9pPr marL="4114800" lvl="8" indent="-315531" algn="l">
              <a:spcBef>
                <a:spcPts val="274"/>
              </a:spcBef>
              <a:spcAft>
                <a:spcPts val="0"/>
              </a:spcAft>
              <a:buClr>
                <a:schemeClr val="dk1"/>
              </a:buClr>
              <a:buSzPts val="1369"/>
              <a:buChar char="•"/>
              <a:defRPr sz="1369"/>
            </a:lvl9pPr>
          </a:lstStyle>
          <a:p>
            <a:endParaRPr/>
          </a:p>
        </p:txBody>
      </p:sp>
      <p:sp>
        <p:nvSpPr>
          <p:cNvPr id="46" name="Google Shape;46;p6"/>
          <p:cNvSpPr txBox="1">
            <a:spLocks noGrp="1"/>
          </p:cNvSpPr>
          <p:nvPr>
            <p:ph type="dt" idx="10"/>
          </p:nvPr>
        </p:nvSpPr>
        <p:spPr>
          <a:xfrm>
            <a:off x="342901" y="9181397"/>
            <a:ext cx="1600200" cy="527402"/>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6"/>
          <p:cNvSpPr txBox="1">
            <a:spLocks noGrp="1"/>
          </p:cNvSpPr>
          <p:nvPr>
            <p:ph type="ftr" idx="11"/>
          </p:nvPr>
        </p:nvSpPr>
        <p:spPr>
          <a:xfrm>
            <a:off x="2343151" y="9181397"/>
            <a:ext cx="2171700" cy="527402"/>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6"/>
          <p:cNvSpPr txBox="1">
            <a:spLocks noGrp="1"/>
          </p:cNvSpPr>
          <p:nvPr>
            <p:ph type="sldNum" idx="12"/>
          </p:nvPr>
        </p:nvSpPr>
        <p:spPr>
          <a:xfrm>
            <a:off x="4914901" y="9181397"/>
            <a:ext cx="1600200" cy="527402"/>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re seul" type="titleOnly">
  <p:cSld name="TITLE_ONLY">
    <p:spTree>
      <p:nvGrpSpPr>
        <p:cNvPr id="1" name="Shape 49"/>
        <p:cNvGrpSpPr/>
        <p:nvPr/>
      </p:nvGrpSpPr>
      <p:grpSpPr>
        <a:xfrm>
          <a:off x="0" y="0"/>
          <a:ext cx="0" cy="0"/>
          <a:chOff x="0" y="0"/>
          <a:chExt cx="0" cy="0"/>
        </a:xfrm>
      </p:grpSpPr>
      <p:sp>
        <p:nvSpPr>
          <p:cNvPr id="50" name="Google Shape;50;p7"/>
          <p:cNvSpPr txBox="1">
            <a:spLocks noGrp="1"/>
          </p:cNvSpPr>
          <p:nvPr>
            <p:ph type="title"/>
          </p:nvPr>
        </p:nvSpPr>
        <p:spPr>
          <a:xfrm>
            <a:off x="342901" y="396699"/>
            <a:ext cx="6172200" cy="1651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7"/>
          <p:cNvSpPr txBox="1">
            <a:spLocks noGrp="1"/>
          </p:cNvSpPr>
          <p:nvPr>
            <p:ph type="dt" idx="10"/>
          </p:nvPr>
        </p:nvSpPr>
        <p:spPr>
          <a:xfrm>
            <a:off x="342901" y="9181397"/>
            <a:ext cx="1600200" cy="527402"/>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7"/>
          <p:cNvSpPr txBox="1">
            <a:spLocks noGrp="1"/>
          </p:cNvSpPr>
          <p:nvPr>
            <p:ph type="ftr" idx="11"/>
          </p:nvPr>
        </p:nvSpPr>
        <p:spPr>
          <a:xfrm>
            <a:off x="2343151" y="9181397"/>
            <a:ext cx="2171700" cy="527402"/>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7"/>
          <p:cNvSpPr txBox="1">
            <a:spLocks noGrp="1"/>
          </p:cNvSpPr>
          <p:nvPr>
            <p:ph type="sldNum" idx="12"/>
          </p:nvPr>
        </p:nvSpPr>
        <p:spPr>
          <a:xfrm>
            <a:off x="4914901" y="9181397"/>
            <a:ext cx="1600200" cy="527402"/>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Vide" type="blank">
  <p:cSld name="BLANK">
    <p:spTree>
      <p:nvGrpSpPr>
        <p:cNvPr id="1" name="Shape 54"/>
        <p:cNvGrpSpPr/>
        <p:nvPr/>
      </p:nvGrpSpPr>
      <p:grpSpPr>
        <a:xfrm>
          <a:off x="0" y="0"/>
          <a:ext cx="0" cy="0"/>
          <a:chOff x="0" y="0"/>
          <a:chExt cx="0" cy="0"/>
        </a:xfrm>
      </p:grpSpPr>
      <p:sp>
        <p:nvSpPr>
          <p:cNvPr id="55" name="Google Shape;55;p8"/>
          <p:cNvSpPr txBox="1">
            <a:spLocks noGrp="1"/>
          </p:cNvSpPr>
          <p:nvPr>
            <p:ph type="dt" idx="10"/>
          </p:nvPr>
        </p:nvSpPr>
        <p:spPr>
          <a:xfrm>
            <a:off x="342901" y="9181397"/>
            <a:ext cx="1600200" cy="527402"/>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8"/>
          <p:cNvSpPr txBox="1">
            <a:spLocks noGrp="1"/>
          </p:cNvSpPr>
          <p:nvPr>
            <p:ph type="ftr" idx="11"/>
          </p:nvPr>
        </p:nvSpPr>
        <p:spPr>
          <a:xfrm>
            <a:off x="2343151" y="9181397"/>
            <a:ext cx="2171700" cy="527402"/>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8"/>
          <p:cNvSpPr txBox="1">
            <a:spLocks noGrp="1"/>
          </p:cNvSpPr>
          <p:nvPr>
            <p:ph type="sldNum" idx="12"/>
          </p:nvPr>
        </p:nvSpPr>
        <p:spPr>
          <a:xfrm>
            <a:off x="4914901" y="9181397"/>
            <a:ext cx="1600200" cy="527402"/>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u avec légende" type="objTx">
  <p:cSld name="OBJECT_WITH_CAPTION_TEXT">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342902" y="394405"/>
            <a:ext cx="2256235" cy="1678517"/>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1711"/>
              <a:buFont typeface="Calibri"/>
              <a:buNone/>
              <a:defRPr sz="1711"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9"/>
          <p:cNvSpPr txBox="1">
            <a:spLocks noGrp="1"/>
          </p:cNvSpPr>
          <p:nvPr>
            <p:ph type="body" idx="1"/>
          </p:nvPr>
        </p:nvSpPr>
        <p:spPr>
          <a:xfrm>
            <a:off x="2681288" y="394407"/>
            <a:ext cx="3833812" cy="8454496"/>
          </a:xfrm>
          <a:prstGeom prst="rect">
            <a:avLst/>
          </a:prstGeom>
          <a:noFill/>
          <a:ln>
            <a:noFill/>
          </a:ln>
        </p:spPr>
        <p:txBody>
          <a:bodyPr spcFirstLastPara="1" wrap="square" lIns="91425" tIns="45700" rIns="91425" bIns="45700" anchor="t" anchorCtr="0">
            <a:normAutofit/>
          </a:bodyPr>
          <a:lstStyle>
            <a:lvl1pPr marL="457200" lvl="0" indent="-402462" algn="l">
              <a:spcBef>
                <a:spcPts val="548"/>
              </a:spcBef>
              <a:spcAft>
                <a:spcPts val="0"/>
              </a:spcAft>
              <a:buClr>
                <a:schemeClr val="dk1"/>
              </a:buClr>
              <a:buSzPts val="2738"/>
              <a:buChar char="•"/>
              <a:defRPr sz="2738"/>
            </a:lvl1pPr>
            <a:lvl2pPr marL="914400" lvl="1" indent="-380682" algn="l">
              <a:spcBef>
                <a:spcPts val="479"/>
              </a:spcBef>
              <a:spcAft>
                <a:spcPts val="0"/>
              </a:spcAft>
              <a:buClr>
                <a:schemeClr val="dk1"/>
              </a:buClr>
              <a:buSzPts val="2395"/>
              <a:buChar char="–"/>
              <a:defRPr sz="2395"/>
            </a:lvl2pPr>
            <a:lvl3pPr marL="1371600" lvl="2" indent="-358965" algn="l">
              <a:spcBef>
                <a:spcPts val="411"/>
              </a:spcBef>
              <a:spcAft>
                <a:spcPts val="0"/>
              </a:spcAft>
              <a:buClr>
                <a:schemeClr val="dk1"/>
              </a:buClr>
              <a:buSzPts val="2053"/>
              <a:buChar char="•"/>
              <a:defRPr sz="2053"/>
            </a:lvl3pPr>
            <a:lvl4pPr marL="1828800" lvl="3" indent="-337248" algn="l">
              <a:spcBef>
                <a:spcPts val="342"/>
              </a:spcBef>
              <a:spcAft>
                <a:spcPts val="0"/>
              </a:spcAft>
              <a:buClr>
                <a:schemeClr val="dk1"/>
              </a:buClr>
              <a:buSzPts val="1711"/>
              <a:buChar char="–"/>
              <a:defRPr sz="1711"/>
            </a:lvl4pPr>
            <a:lvl5pPr marL="2286000" lvl="4" indent="-337248" algn="l">
              <a:spcBef>
                <a:spcPts val="342"/>
              </a:spcBef>
              <a:spcAft>
                <a:spcPts val="0"/>
              </a:spcAft>
              <a:buClr>
                <a:schemeClr val="dk1"/>
              </a:buClr>
              <a:buSzPts val="1711"/>
              <a:buChar char="»"/>
              <a:defRPr sz="1711"/>
            </a:lvl5pPr>
            <a:lvl6pPr marL="2743200" lvl="5" indent="-337248" algn="l">
              <a:spcBef>
                <a:spcPts val="342"/>
              </a:spcBef>
              <a:spcAft>
                <a:spcPts val="0"/>
              </a:spcAft>
              <a:buClr>
                <a:schemeClr val="dk1"/>
              </a:buClr>
              <a:buSzPts val="1711"/>
              <a:buChar char="•"/>
              <a:defRPr sz="1711"/>
            </a:lvl6pPr>
            <a:lvl7pPr marL="3200400" lvl="6" indent="-337248" algn="l">
              <a:spcBef>
                <a:spcPts val="342"/>
              </a:spcBef>
              <a:spcAft>
                <a:spcPts val="0"/>
              </a:spcAft>
              <a:buClr>
                <a:schemeClr val="dk1"/>
              </a:buClr>
              <a:buSzPts val="1711"/>
              <a:buChar char="•"/>
              <a:defRPr sz="1711"/>
            </a:lvl7pPr>
            <a:lvl8pPr marL="3657600" lvl="7" indent="-337248" algn="l">
              <a:spcBef>
                <a:spcPts val="342"/>
              </a:spcBef>
              <a:spcAft>
                <a:spcPts val="0"/>
              </a:spcAft>
              <a:buClr>
                <a:schemeClr val="dk1"/>
              </a:buClr>
              <a:buSzPts val="1711"/>
              <a:buChar char="•"/>
              <a:defRPr sz="1711"/>
            </a:lvl8pPr>
            <a:lvl9pPr marL="4114800" lvl="8" indent="-337248" algn="l">
              <a:spcBef>
                <a:spcPts val="342"/>
              </a:spcBef>
              <a:spcAft>
                <a:spcPts val="0"/>
              </a:spcAft>
              <a:buClr>
                <a:schemeClr val="dk1"/>
              </a:buClr>
              <a:buSzPts val="1711"/>
              <a:buChar char="•"/>
              <a:defRPr sz="1711"/>
            </a:lvl9pPr>
          </a:lstStyle>
          <a:p>
            <a:endParaRPr/>
          </a:p>
        </p:txBody>
      </p:sp>
      <p:sp>
        <p:nvSpPr>
          <p:cNvPr id="61" name="Google Shape;61;p9"/>
          <p:cNvSpPr txBox="1">
            <a:spLocks noGrp="1"/>
          </p:cNvSpPr>
          <p:nvPr>
            <p:ph type="body" idx="2"/>
          </p:nvPr>
        </p:nvSpPr>
        <p:spPr>
          <a:xfrm>
            <a:off x="342902" y="2072923"/>
            <a:ext cx="2256235" cy="6775980"/>
          </a:xfrm>
          <a:prstGeom prst="rect">
            <a:avLst/>
          </a:prstGeom>
          <a:noFill/>
          <a:ln>
            <a:noFill/>
          </a:ln>
        </p:spPr>
        <p:txBody>
          <a:bodyPr spcFirstLastPara="1" wrap="square" lIns="91425" tIns="45700" rIns="91425" bIns="45700" anchor="t" anchorCtr="0">
            <a:normAutofit/>
          </a:bodyPr>
          <a:lstStyle>
            <a:lvl1pPr marL="457200" lvl="0" indent="-228600" algn="l">
              <a:spcBef>
                <a:spcPts val="240"/>
              </a:spcBef>
              <a:spcAft>
                <a:spcPts val="0"/>
              </a:spcAft>
              <a:buClr>
                <a:schemeClr val="dk1"/>
              </a:buClr>
              <a:buSzPts val="1198"/>
              <a:buNone/>
              <a:defRPr sz="1198"/>
            </a:lvl1pPr>
            <a:lvl2pPr marL="914400" lvl="1" indent="-228600" algn="l">
              <a:spcBef>
                <a:spcPts val="205"/>
              </a:spcBef>
              <a:spcAft>
                <a:spcPts val="0"/>
              </a:spcAft>
              <a:buClr>
                <a:schemeClr val="dk1"/>
              </a:buClr>
              <a:buSzPts val="1027"/>
              <a:buNone/>
              <a:defRPr sz="1027"/>
            </a:lvl2pPr>
            <a:lvl3pPr marL="1371600" lvl="2" indent="-228600" algn="l">
              <a:spcBef>
                <a:spcPts val="171"/>
              </a:spcBef>
              <a:spcAft>
                <a:spcPts val="0"/>
              </a:spcAft>
              <a:buClr>
                <a:schemeClr val="dk1"/>
              </a:buClr>
              <a:buSzPts val="856"/>
              <a:buNone/>
              <a:defRPr sz="856"/>
            </a:lvl3pPr>
            <a:lvl4pPr marL="1828800" lvl="3" indent="-228600" algn="l">
              <a:spcBef>
                <a:spcPts val="154"/>
              </a:spcBef>
              <a:spcAft>
                <a:spcPts val="0"/>
              </a:spcAft>
              <a:buClr>
                <a:schemeClr val="dk1"/>
              </a:buClr>
              <a:buSzPts val="770"/>
              <a:buNone/>
              <a:defRPr sz="770"/>
            </a:lvl4pPr>
            <a:lvl5pPr marL="2286000" lvl="4" indent="-228600" algn="l">
              <a:spcBef>
                <a:spcPts val="154"/>
              </a:spcBef>
              <a:spcAft>
                <a:spcPts val="0"/>
              </a:spcAft>
              <a:buClr>
                <a:schemeClr val="dk1"/>
              </a:buClr>
              <a:buSzPts val="770"/>
              <a:buNone/>
              <a:defRPr sz="770"/>
            </a:lvl5pPr>
            <a:lvl6pPr marL="2743200" lvl="5" indent="-228600" algn="l">
              <a:spcBef>
                <a:spcPts val="154"/>
              </a:spcBef>
              <a:spcAft>
                <a:spcPts val="0"/>
              </a:spcAft>
              <a:buClr>
                <a:schemeClr val="dk1"/>
              </a:buClr>
              <a:buSzPts val="770"/>
              <a:buNone/>
              <a:defRPr sz="770"/>
            </a:lvl6pPr>
            <a:lvl7pPr marL="3200400" lvl="6" indent="-228600" algn="l">
              <a:spcBef>
                <a:spcPts val="154"/>
              </a:spcBef>
              <a:spcAft>
                <a:spcPts val="0"/>
              </a:spcAft>
              <a:buClr>
                <a:schemeClr val="dk1"/>
              </a:buClr>
              <a:buSzPts val="770"/>
              <a:buNone/>
              <a:defRPr sz="770"/>
            </a:lvl7pPr>
            <a:lvl8pPr marL="3657600" lvl="7" indent="-228600" algn="l">
              <a:spcBef>
                <a:spcPts val="154"/>
              </a:spcBef>
              <a:spcAft>
                <a:spcPts val="0"/>
              </a:spcAft>
              <a:buClr>
                <a:schemeClr val="dk1"/>
              </a:buClr>
              <a:buSzPts val="770"/>
              <a:buNone/>
              <a:defRPr sz="770"/>
            </a:lvl8pPr>
            <a:lvl9pPr marL="4114800" lvl="8" indent="-228600" algn="l">
              <a:spcBef>
                <a:spcPts val="154"/>
              </a:spcBef>
              <a:spcAft>
                <a:spcPts val="0"/>
              </a:spcAft>
              <a:buClr>
                <a:schemeClr val="dk1"/>
              </a:buClr>
              <a:buSzPts val="770"/>
              <a:buNone/>
              <a:defRPr sz="770"/>
            </a:lvl9pPr>
          </a:lstStyle>
          <a:p>
            <a:endParaRPr/>
          </a:p>
        </p:txBody>
      </p:sp>
      <p:sp>
        <p:nvSpPr>
          <p:cNvPr id="62" name="Google Shape;62;p9"/>
          <p:cNvSpPr txBox="1">
            <a:spLocks noGrp="1"/>
          </p:cNvSpPr>
          <p:nvPr>
            <p:ph type="dt" idx="10"/>
          </p:nvPr>
        </p:nvSpPr>
        <p:spPr>
          <a:xfrm>
            <a:off x="342901" y="9181397"/>
            <a:ext cx="1600200" cy="527402"/>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2343151" y="9181397"/>
            <a:ext cx="2171700" cy="527402"/>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4914901" y="9181397"/>
            <a:ext cx="1600200" cy="527402"/>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 avec légende" type="picTx">
  <p:cSld name="PICTURE_WITH_CAPTION_TEXT">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1344216" y="6934201"/>
            <a:ext cx="4114800" cy="818622"/>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1711"/>
              <a:buFont typeface="Calibri"/>
              <a:buNone/>
              <a:defRPr sz="1711"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0"/>
          <p:cNvSpPr>
            <a:spLocks noGrp="1"/>
          </p:cNvSpPr>
          <p:nvPr>
            <p:ph type="pic" idx="2"/>
          </p:nvPr>
        </p:nvSpPr>
        <p:spPr>
          <a:xfrm>
            <a:off x="1344216" y="885119"/>
            <a:ext cx="4114800" cy="5943600"/>
          </a:xfrm>
          <a:prstGeom prst="rect">
            <a:avLst/>
          </a:prstGeom>
          <a:noFill/>
          <a:ln>
            <a:noFill/>
          </a:ln>
        </p:spPr>
        <p:txBody>
          <a:bodyPr spcFirstLastPara="1" wrap="square" lIns="91425" tIns="45700" rIns="91425" bIns="45700" anchor="t" anchorCtr="0">
            <a:noAutofit/>
          </a:bodyPr>
          <a:lstStyle>
            <a:lvl1pPr marR="0" lvl="0" algn="l" rtl="0">
              <a:spcBef>
                <a:spcPts val="548"/>
              </a:spcBef>
              <a:spcAft>
                <a:spcPts val="0"/>
              </a:spcAft>
              <a:buClr>
                <a:schemeClr val="dk1"/>
              </a:buClr>
              <a:buSzPts val="2738"/>
              <a:buFont typeface="Arial"/>
              <a:buNone/>
              <a:defRPr sz="2738" b="0" i="0" u="none" strike="noStrike" cap="none">
                <a:solidFill>
                  <a:schemeClr val="dk1"/>
                </a:solidFill>
                <a:latin typeface="Calibri"/>
                <a:ea typeface="Calibri"/>
                <a:cs typeface="Calibri"/>
                <a:sym typeface="Calibri"/>
              </a:defRPr>
            </a:lvl1pPr>
            <a:lvl2pPr marR="0" lvl="1" algn="l" rtl="0">
              <a:spcBef>
                <a:spcPts val="479"/>
              </a:spcBef>
              <a:spcAft>
                <a:spcPts val="0"/>
              </a:spcAft>
              <a:buClr>
                <a:schemeClr val="dk1"/>
              </a:buClr>
              <a:buSzPts val="2395"/>
              <a:buFont typeface="Arial"/>
              <a:buNone/>
              <a:defRPr sz="2395" b="0" i="0" u="none" strike="noStrike" cap="none">
                <a:solidFill>
                  <a:schemeClr val="dk1"/>
                </a:solidFill>
                <a:latin typeface="Calibri"/>
                <a:ea typeface="Calibri"/>
                <a:cs typeface="Calibri"/>
                <a:sym typeface="Calibri"/>
              </a:defRPr>
            </a:lvl2pPr>
            <a:lvl3pPr marR="0" lvl="2" algn="l" rtl="0">
              <a:spcBef>
                <a:spcPts val="411"/>
              </a:spcBef>
              <a:spcAft>
                <a:spcPts val="0"/>
              </a:spcAft>
              <a:buClr>
                <a:schemeClr val="dk1"/>
              </a:buClr>
              <a:buSzPts val="2053"/>
              <a:buFont typeface="Arial"/>
              <a:buNone/>
              <a:defRPr sz="2053" b="0" i="0" u="none" strike="noStrike" cap="none">
                <a:solidFill>
                  <a:schemeClr val="dk1"/>
                </a:solidFill>
                <a:latin typeface="Calibri"/>
                <a:ea typeface="Calibri"/>
                <a:cs typeface="Calibri"/>
                <a:sym typeface="Calibri"/>
              </a:defRPr>
            </a:lvl3pPr>
            <a:lvl4pPr marR="0" lvl="3" algn="l" rtl="0">
              <a:spcBef>
                <a:spcPts val="342"/>
              </a:spcBef>
              <a:spcAft>
                <a:spcPts val="0"/>
              </a:spcAft>
              <a:buClr>
                <a:schemeClr val="dk1"/>
              </a:buClr>
              <a:buSzPts val="1711"/>
              <a:buFont typeface="Arial"/>
              <a:buNone/>
              <a:defRPr sz="1711" b="0" i="0" u="none" strike="noStrike" cap="none">
                <a:solidFill>
                  <a:schemeClr val="dk1"/>
                </a:solidFill>
                <a:latin typeface="Calibri"/>
                <a:ea typeface="Calibri"/>
                <a:cs typeface="Calibri"/>
                <a:sym typeface="Calibri"/>
              </a:defRPr>
            </a:lvl4pPr>
            <a:lvl5pPr marR="0" lvl="4" algn="l" rtl="0">
              <a:spcBef>
                <a:spcPts val="342"/>
              </a:spcBef>
              <a:spcAft>
                <a:spcPts val="0"/>
              </a:spcAft>
              <a:buClr>
                <a:schemeClr val="dk1"/>
              </a:buClr>
              <a:buSzPts val="1711"/>
              <a:buFont typeface="Arial"/>
              <a:buNone/>
              <a:defRPr sz="1711" b="0" i="0" u="none" strike="noStrike" cap="none">
                <a:solidFill>
                  <a:schemeClr val="dk1"/>
                </a:solidFill>
                <a:latin typeface="Calibri"/>
                <a:ea typeface="Calibri"/>
                <a:cs typeface="Calibri"/>
                <a:sym typeface="Calibri"/>
              </a:defRPr>
            </a:lvl5pPr>
            <a:lvl6pPr marR="0" lvl="5" algn="l" rtl="0">
              <a:spcBef>
                <a:spcPts val="342"/>
              </a:spcBef>
              <a:spcAft>
                <a:spcPts val="0"/>
              </a:spcAft>
              <a:buClr>
                <a:schemeClr val="dk1"/>
              </a:buClr>
              <a:buSzPts val="1711"/>
              <a:buFont typeface="Arial"/>
              <a:buNone/>
              <a:defRPr sz="1711" b="0" i="0" u="none" strike="noStrike" cap="none">
                <a:solidFill>
                  <a:schemeClr val="dk1"/>
                </a:solidFill>
                <a:latin typeface="Calibri"/>
                <a:ea typeface="Calibri"/>
                <a:cs typeface="Calibri"/>
                <a:sym typeface="Calibri"/>
              </a:defRPr>
            </a:lvl6pPr>
            <a:lvl7pPr marR="0" lvl="6" algn="l" rtl="0">
              <a:spcBef>
                <a:spcPts val="342"/>
              </a:spcBef>
              <a:spcAft>
                <a:spcPts val="0"/>
              </a:spcAft>
              <a:buClr>
                <a:schemeClr val="dk1"/>
              </a:buClr>
              <a:buSzPts val="1711"/>
              <a:buFont typeface="Arial"/>
              <a:buNone/>
              <a:defRPr sz="1711" b="0" i="0" u="none" strike="noStrike" cap="none">
                <a:solidFill>
                  <a:schemeClr val="dk1"/>
                </a:solidFill>
                <a:latin typeface="Calibri"/>
                <a:ea typeface="Calibri"/>
                <a:cs typeface="Calibri"/>
                <a:sym typeface="Calibri"/>
              </a:defRPr>
            </a:lvl7pPr>
            <a:lvl8pPr marR="0" lvl="7" algn="l" rtl="0">
              <a:spcBef>
                <a:spcPts val="342"/>
              </a:spcBef>
              <a:spcAft>
                <a:spcPts val="0"/>
              </a:spcAft>
              <a:buClr>
                <a:schemeClr val="dk1"/>
              </a:buClr>
              <a:buSzPts val="1711"/>
              <a:buFont typeface="Arial"/>
              <a:buNone/>
              <a:defRPr sz="1711" b="0" i="0" u="none" strike="noStrike" cap="none">
                <a:solidFill>
                  <a:schemeClr val="dk1"/>
                </a:solidFill>
                <a:latin typeface="Calibri"/>
                <a:ea typeface="Calibri"/>
                <a:cs typeface="Calibri"/>
                <a:sym typeface="Calibri"/>
              </a:defRPr>
            </a:lvl8pPr>
            <a:lvl9pPr marR="0" lvl="8" algn="l" rtl="0">
              <a:spcBef>
                <a:spcPts val="342"/>
              </a:spcBef>
              <a:spcAft>
                <a:spcPts val="0"/>
              </a:spcAft>
              <a:buClr>
                <a:schemeClr val="dk1"/>
              </a:buClr>
              <a:buSzPts val="1711"/>
              <a:buFont typeface="Arial"/>
              <a:buNone/>
              <a:defRPr sz="1711" b="0" i="0" u="none" strike="noStrike" cap="none">
                <a:solidFill>
                  <a:schemeClr val="dk1"/>
                </a:solidFill>
                <a:latin typeface="Calibri"/>
                <a:ea typeface="Calibri"/>
                <a:cs typeface="Calibri"/>
                <a:sym typeface="Calibri"/>
              </a:defRPr>
            </a:lvl9pPr>
          </a:lstStyle>
          <a:p>
            <a:endParaRPr/>
          </a:p>
        </p:txBody>
      </p:sp>
      <p:sp>
        <p:nvSpPr>
          <p:cNvPr id="68" name="Google Shape;68;p10"/>
          <p:cNvSpPr txBox="1">
            <a:spLocks noGrp="1"/>
          </p:cNvSpPr>
          <p:nvPr>
            <p:ph type="body" idx="1"/>
          </p:nvPr>
        </p:nvSpPr>
        <p:spPr>
          <a:xfrm>
            <a:off x="1344216" y="7752821"/>
            <a:ext cx="4114800" cy="1162579"/>
          </a:xfrm>
          <a:prstGeom prst="rect">
            <a:avLst/>
          </a:prstGeom>
          <a:noFill/>
          <a:ln>
            <a:noFill/>
          </a:ln>
        </p:spPr>
        <p:txBody>
          <a:bodyPr spcFirstLastPara="1" wrap="square" lIns="91425" tIns="45700" rIns="91425" bIns="45700" anchor="t" anchorCtr="0">
            <a:normAutofit/>
          </a:bodyPr>
          <a:lstStyle>
            <a:lvl1pPr marL="457200" lvl="0" indent="-228600" algn="l">
              <a:spcBef>
                <a:spcPts val="240"/>
              </a:spcBef>
              <a:spcAft>
                <a:spcPts val="0"/>
              </a:spcAft>
              <a:buClr>
                <a:schemeClr val="dk1"/>
              </a:buClr>
              <a:buSzPts val="1198"/>
              <a:buNone/>
              <a:defRPr sz="1198"/>
            </a:lvl1pPr>
            <a:lvl2pPr marL="914400" lvl="1" indent="-228600" algn="l">
              <a:spcBef>
                <a:spcPts val="205"/>
              </a:spcBef>
              <a:spcAft>
                <a:spcPts val="0"/>
              </a:spcAft>
              <a:buClr>
                <a:schemeClr val="dk1"/>
              </a:buClr>
              <a:buSzPts val="1027"/>
              <a:buNone/>
              <a:defRPr sz="1027"/>
            </a:lvl2pPr>
            <a:lvl3pPr marL="1371600" lvl="2" indent="-228600" algn="l">
              <a:spcBef>
                <a:spcPts val="171"/>
              </a:spcBef>
              <a:spcAft>
                <a:spcPts val="0"/>
              </a:spcAft>
              <a:buClr>
                <a:schemeClr val="dk1"/>
              </a:buClr>
              <a:buSzPts val="856"/>
              <a:buNone/>
              <a:defRPr sz="856"/>
            </a:lvl3pPr>
            <a:lvl4pPr marL="1828800" lvl="3" indent="-228600" algn="l">
              <a:spcBef>
                <a:spcPts val="154"/>
              </a:spcBef>
              <a:spcAft>
                <a:spcPts val="0"/>
              </a:spcAft>
              <a:buClr>
                <a:schemeClr val="dk1"/>
              </a:buClr>
              <a:buSzPts val="770"/>
              <a:buNone/>
              <a:defRPr sz="770"/>
            </a:lvl4pPr>
            <a:lvl5pPr marL="2286000" lvl="4" indent="-228600" algn="l">
              <a:spcBef>
                <a:spcPts val="154"/>
              </a:spcBef>
              <a:spcAft>
                <a:spcPts val="0"/>
              </a:spcAft>
              <a:buClr>
                <a:schemeClr val="dk1"/>
              </a:buClr>
              <a:buSzPts val="770"/>
              <a:buNone/>
              <a:defRPr sz="770"/>
            </a:lvl5pPr>
            <a:lvl6pPr marL="2743200" lvl="5" indent="-228600" algn="l">
              <a:spcBef>
                <a:spcPts val="154"/>
              </a:spcBef>
              <a:spcAft>
                <a:spcPts val="0"/>
              </a:spcAft>
              <a:buClr>
                <a:schemeClr val="dk1"/>
              </a:buClr>
              <a:buSzPts val="770"/>
              <a:buNone/>
              <a:defRPr sz="770"/>
            </a:lvl6pPr>
            <a:lvl7pPr marL="3200400" lvl="6" indent="-228600" algn="l">
              <a:spcBef>
                <a:spcPts val="154"/>
              </a:spcBef>
              <a:spcAft>
                <a:spcPts val="0"/>
              </a:spcAft>
              <a:buClr>
                <a:schemeClr val="dk1"/>
              </a:buClr>
              <a:buSzPts val="770"/>
              <a:buNone/>
              <a:defRPr sz="770"/>
            </a:lvl7pPr>
            <a:lvl8pPr marL="3657600" lvl="7" indent="-228600" algn="l">
              <a:spcBef>
                <a:spcPts val="154"/>
              </a:spcBef>
              <a:spcAft>
                <a:spcPts val="0"/>
              </a:spcAft>
              <a:buClr>
                <a:schemeClr val="dk1"/>
              </a:buClr>
              <a:buSzPts val="770"/>
              <a:buNone/>
              <a:defRPr sz="770"/>
            </a:lvl8pPr>
            <a:lvl9pPr marL="4114800" lvl="8" indent="-228600" algn="l">
              <a:spcBef>
                <a:spcPts val="154"/>
              </a:spcBef>
              <a:spcAft>
                <a:spcPts val="0"/>
              </a:spcAft>
              <a:buClr>
                <a:schemeClr val="dk1"/>
              </a:buClr>
              <a:buSzPts val="770"/>
              <a:buNone/>
              <a:defRPr sz="770"/>
            </a:lvl9pPr>
          </a:lstStyle>
          <a:p>
            <a:endParaRPr/>
          </a:p>
        </p:txBody>
      </p:sp>
      <p:sp>
        <p:nvSpPr>
          <p:cNvPr id="69" name="Google Shape;69;p10"/>
          <p:cNvSpPr txBox="1">
            <a:spLocks noGrp="1"/>
          </p:cNvSpPr>
          <p:nvPr>
            <p:ph type="dt" idx="10"/>
          </p:nvPr>
        </p:nvSpPr>
        <p:spPr>
          <a:xfrm>
            <a:off x="342901" y="9181397"/>
            <a:ext cx="1600200" cy="527402"/>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2343151" y="9181397"/>
            <a:ext cx="2171700" cy="527402"/>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4914901" y="9181397"/>
            <a:ext cx="1600200" cy="527402"/>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342901" y="396699"/>
            <a:ext cx="6172200" cy="1651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3764"/>
              <a:buFont typeface="Calibri"/>
              <a:buNone/>
              <a:defRPr sz="3764"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342901" y="2311402"/>
            <a:ext cx="6172200" cy="6537502"/>
          </a:xfrm>
          <a:prstGeom prst="rect">
            <a:avLst/>
          </a:prstGeom>
          <a:noFill/>
          <a:ln>
            <a:noFill/>
          </a:ln>
        </p:spPr>
        <p:txBody>
          <a:bodyPr spcFirstLastPara="1" wrap="square" lIns="91425" tIns="45700" rIns="91425" bIns="45700" anchor="t" anchorCtr="0">
            <a:normAutofit/>
          </a:bodyPr>
          <a:lstStyle>
            <a:lvl1pPr marL="457200" marR="0" lvl="0" indent="-402462" algn="l" rtl="0">
              <a:spcBef>
                <a:spcPts val="548"/>
              </a:spcBef>
              <a:spcAft>
                <a:spcPts val="0"/>
              </a:spcAft>
              <a:buClr>
                <a:schemeClr val="dk1"/>
              </a:buClr>
              <a:buSzPts val="2738"/>
              <a:buFont typeface="Arial"/>
              <a:buChar char="•"/>
              <a:defRPr sz="2738" b="0" i="0" u="none" strike="noStrike" cap="none">
                <a:solidFill>
                  <a:schemeClr val="dk1"/>
                </a:solidFill>
                <a:latin typeface="Calibri"/>
                <a:ea typeface="Calibri"/>
                <a:cs typeface="Calibri"/>
                <a:sym typeface="Calibri"/>
              </a:defRPr>
            </a:lvl1pPr>
            <a:lvl2pPr marL="914400" marR="0" lvl="1" indent="-380682" algn="l" rtl="0">
              <a:spcBef>
                <a:spcPts val="479"/>
              </a:spcBef>
              <a:spcAft>
                <a:spcPts val="0"/>
              </a:spcAft>
              <a:buClr>
                <a:schemeClr val="dk1"/>
              </a:buClr>
              <a:buSzPts val="2395"/>
              <a:buFont typeface="Arial"/>
              <a:buChar char="–"/>
              <a:defRPr sz="2395" b="0" i="0" u="none" strike="noStrike" cap="none">
                <a:solidFill>
                  <a:schemeClr val="dk1"/>
                </a:solidFill>
                <a:latin typeface="Calibri"/>
                <a:ea typeface="Calibri"/>
                <a:cs typeface="Calibri"/>
                <a:sym typeface="Calibri"/>
              </a:defRPr>
            </a:lvl2pPr>
            <a:lvl3pPr marL="1371600" marR="0" lvl="2" indent="-358965" algn="l" rtl="0">
              <a:spcBef>
                <a:spcPts val="411"/>
              </a:spcBef>
              <a:spcAft>
                <a:spcPts val="0"/>
              </a:spcAft>
              <a:buClr>
                <a:schemeClr val="dk1"/>
              </a:buClr>
              <a:buSzPts val="2053"/>
              <a:buFont typeface="Arial"/>
              <a:buChar char="•"/>
              <a:defRPr sz="2053" b="0" i="0" u="none" strike="noStrike" cap="none">
                <a:solidFill>
                  <a:schemeClr val="dk1"/>
                </a:solidFill>
                <a:latin typeface="Calibri"/>
                <a:ea typeface="Calibri"/>
                <a:cs typeface="Calibri"/>
                <a:sym typeface="Calibri"/>
              </a:defRPr>
            </a:lvl3pPr>
            <a:lvl4pPr marL="1828800" marR="0" lvl="3" indent="-337248" algn="l" rtl="0">
              <a:spcBef>
                <a:spcPts val="342"/>
              </a:spcBef>
              <a:spcAft>
                <a:spcPts val="0"/>
              </a:spcAft>
              <a:buClr>
                <a:schemeClr val="dk1"/>
              </a:buClr>
              <a:buSzPts val="1711"/>
              <a:buFont typeface="Arial"/>
              <a:buChar char="–"/>
              <a:defRPr sz="1711" b="0" i="0" u="none" strike="noStrike" cap="none">
                <a:solidFill>
                  <a:schemeClr val="dk1"/>
                </a:solidFill>
                <a:latin typeface="Calibri"/>
                <a:ea typeface="Calibri"/>
                <a:cs typeface="Calibri"/>
                <a:sym typeface="Calibri"/>
              </a:defRPr>
            </a:lvl4pPr>
            <a:lvl5pPr marL="2286000" marR="0" lvl="4" indent="-337248" algn="l" rtl="0">
              <a:spcBef>
                <a:spcPts val="342"/>
              </a:spcBef>
              <a:spcAft>
                <a:spcPts val="0"/>
              </a:spcAft>
              <a:buClr>
                <a:schemeClr val="dk1"/>
              </a:buClr>
              <a:buSzPts val="1711"/>
              <a:buFont typeface="Arial"/>
              <a:buChar char="»"/>
              <a:defRPr sz="1711" b="0" i="0" u="none" strike="noStrike" cap="none">
                <a:solidFill>
                  <a:schemeClr val="dk1"/>
                </a:solidFill>
                <a:latin typeface="Calibri"/>
                <a:ea typeface="Calibri"/>
                <a:cs typeface="Calibri"/>
                <a:sym typeface="Calibri"/>
              </a:defRPr>
            </a:lvl5pPr>
            <a:lvl6pPr marL="2743200" marR="0" lvl="5" indent="-337248" algn="l" rtl="0">
              <a:spcBef>
                <a:spcPts val="342"/>
              </a:spcBef>
              <a:spcAft>
                <a:spcPts val="0"/>
              </a:spcAft>
              <a:buClr>
                <a:schemeClr val="dk1"/>
              </a:buClr>
              <a:buSzPts val="1711"/>
              <a:buFont typeface="Arial"/>
              <a:buChar char="•"/>
              <a:defRPr sz="1711" b="0" i="0" u="none" strike="noStrike" cap="none">
                <a:solidFill>
                  <a:schemeClr val="dk1"/>
                </a:solidFill>
                <a:latin typeface="Calibri"/>
                <a:ea typeface="Calibri"/>
                <a:cs typeface="Calibri"/>
                <a:sym typeface="Calibri"/>
              </a:defRPr>
            </a:lvl6pPr>
            <a:lvl7pPr marL="3200400" marR="0" lvl="6" indent="-337248" algn="l" rtl="0">
              <a:spcBef>
                <a:spcPts val="342"/>
              </a:spcBef>
              <a:spcAft>
                <a:spcPts val="0"/>
              </a:spcAft>
              <a:buClr>
                <a:schemeClr val="dk1"/>
              </a:buClr>
              <a:buSzPts val="1711"/>
              <a:buFont typeface="Arial"/>
              <a:buChar char="•"/>
              <a:defRPr sz="1711" b="0" i="0" u="none" strike="noStrike" cap="none">
                <a:solidFill>
                  <a:schemeClr val="dk1"/>
                </a:solidFill>
                <a:latin typeface="Calibri"/>
                <a:ea typeface="Calibri"/>
                <a:cs typeface="Calibri"/>
                <a:sym typeface="Calibri"/>
              </a:defRPr>
            </a:lvl7pPr>
            <a:lvl8pPr marL="3657600" marR="0" lvl="7" indent="-337248" algn="l" rtl="0">
              <a:spcBef>
                <a:spcPts val="342"/>
              </a:spcBef>
              <a:spcAft>
                <a:spcPts val="0"/>
              </a:spcAft>
              <a:buClr>
                <a:schemeClr val="dk1"/>
              </a:buClr>
              <a:buSzPts val="1711"/>
              <a:buFont typeface="Arial"/>
              <a:buChar char="•"/>
              <a:defRPr sz="1711" b="0" i="0" u="none" strike="noStrike" cap="none">
                <a:solidFill>
                  <a:schemeClr val="dk1"/>
                </a:solidFill>
                <a:latin typeface="Calibri"/>
                <a:ea typeface="Calibri"/>
                <a:cs typeface="Calibri"/>
                <a:sym typeface="Calibri"/>
              </a:defRPr>
            </a:lvl8pPr>
            <a:lvl9pPr marL="4114800" marR="0" lvl="8" indent="-337248" algn="l" rtl="0">
              <a:spcBef>
                <a:spcPts val="342"/>
              </a:spcBef>
              <a:spcAft>
                <a:spcPts val="0"/>
              </a:spcAft>
              <a:buClr>
                <a:schemeClr val="dk1"/>
              </a:buClr>
              <a:buSzPts val="1711"/>
              <a:buFont typeface="Arial"/>
              <a:buChar char="•"/>
              <a:defRPr sz="1711"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342901" y="9181397"/>
            <a:ext cx="1600200" cy="527402"/>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027"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578"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578"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578"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578"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578"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578"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578"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578"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2343151" y="9181397"/>
            <a:ext cx="2171700" cy="527402"/>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027"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578"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578"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578"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578"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578"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578"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578"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578"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4914901" y="9181397"/>
            <a:ext cx="1600200" cy="527402"/>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027" b="0" i="0" u="none" strike="noStrike" cap="none">
                <a:solidFill>
                  <a:srgbClr val="888888"/>
                </a:solidFill>
                <a:latin typeface="Calibri"/>
                <a:ea typeface="Calibri"/>
                <a:cs typeface="Calibri"/>
                <a:sym typeface="Calibri"/>
              </a:defRPr>
            </a:lvl1pPr>
            <a:lvl2pPr marL="0" marR="0" lvl="1" indent="0" algn="r" rtl="0">
              <a:spcBef>
                <a:spcPts val="0"/>
              </a:spcBef>
              <a:buNone/>
              <a:defRPr sz="1027" b="0" i="0" u="none" strike="noStrike" cap="none">
                <a:solidFill>
                  <a:srgbClr val="888888"/>
                </a:solidFill>
                <a:latin typeface="Calibri"/>
                <a:ea typeface="Calibri"/>
                <a:cs typeface="Calibri"/>
                <a:sym typeface="Calibri"/>
              </a:defRPr>
            </a:lvl2pPr>
            <a:lvl3pPr marL="0" marR="0" lvl="2" indent="0" algn="r" rtl="0">
              <a:spcBef>
                <a:spcPts val="0"/>
              </a:spcBef>
              <a:buNone/>
              <a:defRPr sz="1027" b="0" i="0" u="none" strike="noStrike" cap="none">
                <a:solidFill>
                  <a:srgbClr val="888888"/>
                </a:solidFill>
                <a:latin typeface="Calibri"/>
                <a:ea typeface="Calibri"/>
                <a:cs typeface="Calibri"/>
                <a:sym typeface="Calibri"/>
              </a:defRPr>
            </a:lvl3pPr>
            <a:lvl4pPr marL="0" marR="0" lvl="3" indent="0" algn="r" rtl="0">
              <a:spcBef>
                <a:spcPts val="0"/>
              </a:spcBef>
              <a:buNone/>
              <a:defRPr sz="1027" b="0" i="0" u="none" strike="noStrike" cap="none">
                <a:solidFill>
                  <a:srgbClr val="888888"/>
                </a:solidFill>
                <a:latin typeface="Calibri"/>
                <a:ea typeface="Calibri"/>
                <a:cs typeface="Calibri"/>
                <a:sym typeface="Calibri"/>
              </a:defRPr>
            </a:lvl4pPr>
            <a:lvl5pPr marL="0" marR="0" lvl="4" indent="0" algn="r" rtl="0">
              <a:spcBef>
                <a:spcPts val="0"/>
              </a:spcBef>
              <a:buNone/>
              <a:defRPr sz="1027" b="0" i="0" u="none" strike="noStrike" cap="none">
                <a:solidFill>
                  <a:srgbClr val="888888"/>
                </a:solidFill>
                <a:latin typeface="Calibri"/>
                <a:ea typeface="Calibri"/>
                <a:cs typeface="Calibri"/>
                <a:sym typeface="Calibri"/>
              </a:defRPr>
            </a:lvl5pPr>
            <a:lvl6pPr marL="0" marR="0" lvl="5" indent="0" algn="r" rtl="0">
              <a:spcBef>
                <a:spcPts val="0"/>
              </a:spcBef>
              <a:buNone/>
              <a:defRPr sz="1027" b="0" i="0" u="none" strike="noStrike" cap="none">
                <a:solidFill>
                  <a:srgbClr val="888888"/>
                </a:solidFill>
                <a:latin typeface="Calibri"/>
                <a:ea typeface="Calibri"/>
                <a:cs typeface="Calibri"/>
                <a:sym typeface="Calibri"/>
              </a:defRPr>
            </a:lvl6pPr>
            <a:lvl7pPr marL="0" marR="0" lvl="6" indent="0" algn="r" rtl="0">
              <a:spcBef>
                <a:spcPts val="0"/>
              </a:spcBef>
              <a:buNone/>
              <a:defRPr sz="1027" b="0" i="0" u="none" strike="noStrike" cap="none">
                <a:solidFill>
                  <a:srgbClr val="888888"/>
                </a:solidFill>
                <a:latin typeface="Calibri"/>
                <a:ea typeface="Calibri"/>
                <a:cs typeface="Calibri"/>
                <a:sym typeface="Calibri"/>
              </a:defRPr>
            </a:lvl7pPr>
            <a:lvl8pPr marL="0" marR="0" lvl="7" indent="0" algn="r" rtl="0">
              <a:spcBef>
                <a:spcPts val="0"/>
              </a:spcBef>
              <a:buNone/>
              <a:defRPr sz="1027" b="0" i="0" u="none" strike="noStrike" cap="none">
                <a:solidFill>
                  <a:srgbClr val="888888"/>
                </a:solidFill>
                <a:latin typeface="Calibri"/>
                <a:ea typeface="Calibri"/>
                <a:cs typeface="Calibri"/>
                <a:sym typeface="Calibri"/>
              </a:defRPr>
            </a:lvl8pPr>
            <a:lvl9pPr marL="0" marR="0" lvl="8" indent="0" algn="r" rtl="0">
              <a:spcBef>
                <a:spcPts val="0"/>
              </a:spcBef>
              <a:buNone/>
              <a:defRPr sz="1027"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3"/>
          <p:cNvSpPr/>
          <p:nvPr/>
        </p:nvSpPr>
        <p:spPr>
          <a:xfrm rot="2949325">
            <a:off x="4787623" y="-88729"/>
            <a:ext cx="3292790" cy="1693201"/>
          </a:xfrm>
          <a:custGeom>
            <a:avLst/>
            <a:gdLst/>
            <a:ahLst/>
            <a:cxnLst/>
            <a:rect l="l" t="t" r="r" b="b"/>
            <a:pathLst>
              <a:path w="3292790" h="1693201" extrusionOk="0">
                <a:moveTo>
                  <a:pt x="1373063" y="0"/>
                </a:moveTo>
                <a:lnTo>
                  <a:pt x="3292790" y="1693201"/>
                </a:lnTo>
                <a:lnTo>
                  <a:pt x="2985026" y="1683472"/>
                </a:lnTo>
                <a:lnTo>
                  <a:pt x="1378561" y="294625"/>
                </a:lnTo>
                <a:lnTo>
                  <a:pt x="252536" y="1597087"/>
                </a:lnTo>
                <a:lnTo>
                  <a:pt x="0" y="1589103"/>
                </a:lnTo>
                <a:close/>
              </a:path>
            </a:pathLst>
          </a:custGeom>
          <a:solidFill>
            <a:srgbClr val="24242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578" b="0" i="0" u="none" strike="noStrike" cap="none">
              <a:solidFill>
                <a:schemeClr val="lt1"/>
              </a:solidFill>
              <a:latin typeface="Calibri"/>
              <a:ea typeface="Calibri"/>
              <a:cs typeface="Calibri"/>
              <a:sym typeface="Calibri"/>
            </a:endParaRPr>
          </a:p>
        </p:txBody>
      </p:sp>
      <p:sp>
        <p:nvSpPr>
          <p:cNvPr id="90" name="Google Shape;90;p13"/>
          <p:cNvSpPr/>
          <p:nvPr/>
        </p:nvSpPr>
        <p:spPr>
          <a:xfrm>
            <a:off x="1085" y="0"/>
            <a:ext cx="2388097" cy="9906000"/>
          </a:xfrm>
          <a:prstGeom prst="rect">
            <a:avLst/>
          </a:prstGeom>
          <a:solidFill>
            <a:srgbClr val="24242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578" b="0" i="0" u="none" strike="noStrike" cap="none">
              <a:solidFill>
                <a:schemeClr val="lt1"/>
              </a:solidFill>
              <a:latin typeface="Calibri"/>
              <a:ea typeface="Calibri"/>
              <a:cs typeface="Calibri"/>
              <a:sym typeface="Calibri"/>
            </a:endParaRPr>
          </a:p>
        </p:txBody>
      </p:sp>
      <p:sp>
        <p:nvSpPr>
          <p:cNvPr id="91" name="Google Shape;91;p13"/>
          <p:cNvSpPr/>
          <p:nvPr/>
        </p:nvSpPr>
        <p:spPr>
          <a:xfrm>
            <a:off x="2411985" y="3812861"/>
            <a:ext cx="2914394" cy="324000"/>
          </a:xfrm>
          <a:prstGeom prst="rect">
            <a:avLst/>
          </a:prstGeom>
          <a:noFill/>
          <a:ln>
            <a:noFill/>
          </a:ln>
        </p:spPr>
        <p:txBody>
          <a:bodyPr spcFirstLastPara="1" wrap="square" lIns="91425" tIns="45700" rIns="91425" bIns="45700" anchor="ctr" anchorCtr="0">
            <a:noAutofit/>
          </a:bodyPr>
          <a:lstStyle/>
          <a:p>
            <a:pPr marL="0" marR="0" lvl="0" indent="0" algn="l" rtl="1">
              <a:lnSpc>
                <a:spcPct val="107000"/>
              </a:lnSpc>
              <a:spcBef>
                <a:spcPts val="0"/>
              </a:spcBef>
              <a:spcAft>
                <a:spcPts val="0"/>
              </a:spcAft>
              <a:buNone/>
            </a:pPr>
            <a:r>
              <a:rPr lang="en-US" sz="1369" b="1" i="1" u="none" strike="noStrike" cap="none">
                <a:solidFill>
                  <a:srgbClr val="242424"/>
                </a:solidFill>
                <a:latin typeface="Open Sans"/>
                <a:ea typeface="Open Sans"/>
                <a:cs typeface="Open Sans"/>
                <a:sym typeface="Open Sans"/>
              </a:rPr>
              <a:t>WORK</a:t>
            </a:r>
            <a:r>
              <a:rPr lang="en-US" sz="1369" b="1" i="0" u="none" strike="noStrike" cap="none">
                <a:solidFill>
                  <a:srgbClr val="242424"/>
                </a:solidFill>
                <a:latin typeface="Open Sans"/>
                <a:ea typeface="Open Sans"/>
                <a:cs typeface="Open Sans"/>
                <a:sym typeface="Open Sans"/>
              </a:rPr>
              <a:t> </a:t>
            </a:r>
            <a:r>
              <a:rPr lang="en-US" sz="1369" b="1" i="1" u="none" strike="noStrike" cap="none">
                <a:solidFill>
                  <a:srgbClr val="242424"/>
                </a:solidFill>
                <a:latin typeface="Open Sans"/>
                <a:ea typeface="Open Sans"/>
                <a:cs typeface="Open Sans"/>
                <a:sym typeface="Open Sans"/>
              </a:rPr>
              <a:t>EXPERIENCE</a:t>
            </a:r>
            <a:endParaRPr sz="1369" b="1" i="1" u="none" strike="noStrike" cap="none">
              <a:solidFill>
                <a:srgbClr val="242424"/>
              </a:solidFill>
              <a:latin typeface="Open Sans"/>
              <a:ea typeface="Open Sans"/>
              <a:cs typeface="Open Sans"/>
              <a:sym typeface="Open Sans"/>
            </a:endParaRPr>
          </a:p>
        </p:txBody>
      </p:sp>
      <p:sp>
        <p:nvSpPr>
          <p:cNvPr id="92" name="Google Shape;92;p13"/>
          <p:cNvSpPr/>
          <p:nvPr/>
        </p:nvSpPr>
        <p:spPr>
          <a:xfrm>
            <a:off x="2424257" y="1138135"/>
            <a:ext cx="2914394" cy="3240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1369" b="1" i="1" u="none" strike="noStrike" cap="none">
                <a:solidFill>
                  <a:srgbClr val="242424"/>
                </a:solidFill>
                <a:latin typeface="Open Sans"/>
                <a:ea typeface="Open Sans"/>
                <a:cs typeface="Open Sans"/>
                <a:sym typeface="Open Sans"/>
              </a:rPr>
              <a:t>EDUCATION</a:t>
            </a:r>
            <a:endParaRPr sz="1369" b="1" i="1">
              <a:solidFill>
                <a:srgbClr val="242424"/>
              </a:solidFill>
              <a:latin typeface="Open Sans"/>
              <a:ea typeface="Open Sans"/>
              <a:cs typeface="Open Sans"/>
              <a:sym typeface="Open Sans"/>
            </a:endParaRPr>
          </a:p>
        </p:txBody>
      </p:sp>
      <p:sp>
        <p:nvSpPr>
          <p:cNvPr id="93" name="Google Shape;93;p13"/>
          <p:cNvSpPr/>
          <p:nvPr/>
        </p:nvSpPr>
        <p:spPr>
          <a:xfrm>
            <a:off x="122270" y="8330001"/>
            <a:ext cx="1992541" cy="324000"/>
          </a:xfrm>
          <a:prstGeom prst="rect">
            <a:avLst/>
          </a:prstGeom>
          <a:noFill/>
          <a:ln>
            <a:noFill/>
          </a:ln>
        </p:spPr>
        <p:txBody>
          <a:bodyPr spcFirstLastPara="1" wrap="square" lIns="91425" tIns="45700" rIns="91425" bIns="45700" anchor="ctr" anchorCtr="0">
            <a:noAutofit/>
          </a:bodyPr>
          <a:lstStyle/>
          <a:p>
            <a:pPr marL="35854" marR="0" lvl="0" indent="0" algn="l" rtl="0">
              <a:lnSpc>
                <a:spcPct val="107000"/>
              </a:lnSpc>
              <a:spcBef>
                <a:spcPts val="0"/>
              </a:spcBef>
              <a:spcAft>
                <a:spcPts val="0"/>
              </a:spcAft>
              <a:buNone/>
            </a:pPr>
            <a:r>
              <a:rPr lang="en-US" sz="1369" b="1" i="1">
                <a:solidFill>
                  <a:schemeClr val="lt1"/>
                </a:solidFill>
                <a:latin typeface="Open Sans"/>
                <a:ea typeface="Open Sans"/>
                <a:cs typeface="Open Sans"/>
                <a:sym typeface="Open Sans"/>
              </a:rPr>
              <a:t>HOBBIES</a:t>
            </a:r>
            <a:endParaRPr sz="1369" b="1" i="1">
              <a:solidFill>
                <a:schemeClr val="lt1"/>
              </a:solidFill>
              <a:latin typeface="Open Sans"/>
              <a:ea typeface="Open Sans"/>
              <a:cs typeface="Open Sans"/>
              <a:sym typeface="Open Sans"/>
            </a:endParaRPr>
          </a:p>
        </p:txBody>
      </p:sp>
      <p:graphicFrame>
        <p:nvGraphicFramePr>
          <p:cNvPr id="94" name="Google Shape;94;p13"/>
          <p:cNvGraphicFramePr/>
          <p:nvPr/>
        </p:nvGraphicFramePr>
        <p:xfrm>
          <a:off x="269448" y="8689678"/>
          <a:ext cx="1862075" cy="874921"/>
        </p:xfrm>
        <a:graphic>
          <a:graphicData uri="http://schemas.openxmlformats.org/drawingml/2006/table">
            <a:tbl>
              <a:tblPr firstRow="1" bandRow="1">
                <a:noFill/>
                <a:tableStyleId>{72DCCDC8-265A-43D1-85AA-5AAB11C6216F}</a:tableStyleId>
              </a:tblPr>
              <a:tblGrid>
                <a:gridCol w="1862075">
                  <a:extLst>
                    <a:ext uri="{9D8B030D-6E8A-4147-A177-3AD203B41FA5}">
                      <a16:colId xmlns:a16="http://schemas.microsoft.com/office/drawing/2014/main" val="20000"/>
                    </a:ext>
                  </a:extLst>
                </a:gridCol>
              </a:tblGrid>
              <a:tr h="265675">
                <a:tc>
                  <a:txBody>
                    <a:bodyPr/>
                    <a:lstStyle/>
                    <a:p>
                      <a:pPr marL="171450" marR="0" lvl="0" indent="-171450" algn="l" rtl="0">
                        <a:lnSpc>
                          <a:spcPct val="107000"/>
                        </a:lnSpc>
                        <a:spcBef>
                          <a:spcPts val="0"/>
                        </a:spcBef>
                        <a:spcAft>
                          <a:spcPts val="0"/>
                        </a:spcAft>
                        <a:buClr>
                          <a:schemeClr val="lt1"/>
                        </a:buClr>
                        <a:buSzPts val="1000"/>
                        <a:buFont typeface="Noto Sans Symbols"/>
                        <a:buChar char="▪"/>
                      </a:pPr>
                      <a:r>
                        <a:rPr lang="en-US" sz="1000" b="0" i="1" u="none" strike="noStrike" cap="none">
                          <a:solidFill>
                            <a:schemeClr val="lt1"/>
                          </a:solidFill>
                          <a:latin typeface="Open Sans"/>
                          <a:ea typeface="Open Sans"/>
                          <a:cs typeface="Open Sans"/>
                          <a:sym typeface="Open Sans"/>
                        </a:rPr>
                        <a:t>Cinéma</a:t>
                      </a:r>
                      <a:endParaRPr/>
                    </a:p>
                    <a:p>
                      <a:pPr marL="171450" marR="0" lvl="0" indent="-171450" algn="l" rtl="0">
                        <a:lnSpc>
                          <a:spcPct val="107000"/>
                        </a:lnSpc>
                        <a:spcBef>
                          <a:spcPts val="400"/>
                        </a:spcBef>
                        <a:spcAft>
                          <a:spcPts val="0"/>
                        </a:spcAft>
                        <a:buClr>
                          <a:schemeClr val="lt1"/>
                        </a:buClr>
                        <a:buSzPts val="1000"/>
                        <a:buFont typeface="Noto Sans Symbols"/>
                        <a:buChar char="▪"/>
                      </a:pPr>
                      <a:r>
                        <a:rPr lang="en-US" sz="1000" b="0" i="1" u="none" strike="noStrike" cap="none">
                          <a:solidFill>
                            <a:schemeClr val="lt1"/>
                          </a:solidFill>
                          <a:latin typeface="Open Sans"/>
                          <a:ea typeface="Open Sans"/>
                          <a:cs typeface="Open Sans"/>
                          <a:sym typeface="Open Sans"/>
                        </a:rPr>
                        <a:t>Music</a:t>
                      </a:r>
                      <a:endParaRPr/>
                    </a:p>
                    <a:p>
                      <a:pPr marL="171450" marR="0" lvl="0" indent="-171450" algn="l" rtl="0">
                        <a:lnSpc>
                          <a:spcPct val="107000"/>
                        </a:lnSpc>
                        <a:spcBef>
                          <a:spcPts val="400"/>
                        </a:spcBef>
                        <a:spcAft>
                          <a:spcPts val="0"/>
                        </a:spcAft>
                        <a:buClr>
                          <a:schemeClr val="lt1"/>
                        </a:buClr>
                        <a:buSzPts val="1000"/>
                        <a:buFont typeface="Noto Sans Symbols"/>
                        <a:buChar char="▪"/>
                      </a:pPr>
                      <a:r>
                        <a:rPr lang="en-US" sz="1000" b="0" i="1" u="none" strike="noStrike" cap="none">
                          <a:solidFill>
                            <a:schemeClr val="lt1"/>
                          </a:solidFill>
                          <a:latin typeface="Open Sans"/>
                          <a:ea typeface="Open Sans"/>
                          <a:cs typeface="Open Sans"/>
                          <a:sym typeface="Open Sans"/>
                        </a:rPr>
                        <a:t>Games</a:t>
                      </a:r>
                      <a:endParaRPr/>
                    </a:p>
                    <a:p>
                      <a:pPr marL="171450" marR="0" lvl="0" indent="-171450" algn="l" rtl="0">
                        <a:lnSpc>
                          <a:spcPct val="107000"/>
                        </a:lnSpc>
                        <a:spcBef>
                          <a:spcPts val="400"/>
                        </a:spcBef>
                        <a:spcAft>
                          <a:spcPts val="0"/>
                        </a:spcAft>
                        <a:buClr>
                          <a:schemeClr val="lt1"/>
                        </a:buClr>
                        <a:buSzPts val="1000"/>
                        <a:buFont typeface="Noto Sans Symbols"/>
                        <a:buChar char="▪"/>
                      </a:pPr>
                      <a:r>
                        <a:rPr lang="en-US" sz="1000" b="0" i="1" u="none" strike="noStrike" cap="none">
                          <a:solidFill>
                            <a:schemeClr val="lt1"/>
                          </a:solidFill>
                          <a:latin typeface="Open Sans"/>
                          <a:ea typeface="Open Sans"/>
                          <a:cs typeface="Open Sans"/>
                          <a:sym typeface="Open Sans"/>
                        </a:rPr>
                        <a:t>Books</a:t>
                      </a:r>
                      <a:endParaRPr sz="1000" b="0" i="1" u="none" strike="noStrike" cap="none">
                        <a:solidFill>
                          <a:schemeClr val="lt1"/>
                        </a:solidFill>
                        <a:latin typeface="Open Sans"/>
                        <a:ea typeface="Open Sans"/>
                        <a:cs typeface="Open Sans"/>
                        <a:sym typeface="Open Sans"/>
                      </a:endParaRPr>
                    </a:p>
                  </a:txBody>
                  <a:tcPr marL="78225" marR="78225" marT="39125" marB="391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pic>
        <p:nvPicPr>
          <p:cNvPr id="95" name="Google Shape;95;p13"/>
          <p:cNvPicPr preferRelativeResize="0"/>
          <p:nvPr/>
        </p:nvPicPr>
        <p:blipFill rotWithShape="1">
          <a:blip r:embed="rId3">
            <a:alphaModFix/>
          </a:blip>
          <a:srcRect/>
          <a:stretch/>
        </p:blipFill>
        <p:spPr>
          <a:xfrm>
            <a:off x="357980" y="194261"/>
            <a:ext cx="1597741" cy="1597741"/>
          </a:xfrm>
          <a:prstGeom prst="ellipse">
            <a:avLst/>
          </a:prstGeom>
          <a:noFill/>
          <a:ln w="31750" cap="flat" cmpd="sng">
            <a:solidFill>
              <a:schemeClr val="lt1"/>
            </a:solidFill>
            <a:prstDash val="solid"/>
            <a:round/>
            <a:headEnd type="none" w="sm" len="sm"/>
            <a:tailEnd type="none" w="sm" len="sm"/>
          </a:ln>
        </p:spPr>
      </p:pic>
      <p:sp>
        <p:nvSpPr>
          <p:cNvPr id="96" name="Google Shape;96;p13"/>
          <p:cNvSpPr/>
          <p:nvPr/>
        </p:nvSpPr>
        <p:spPr>
          <a:xfrm>
            <a:off x="2371029" y="285561"/>
            <a:ext cx="4474455" cy="533824"/>
          </a:xfrm>
          <a:prstGeom prst="rect">
            <a:avLst/>
          </a:prstGeom>
          <a:noFill/>
          <a:ln>
            <a:noFill/>
          </a:ln>
        </p:spPr>
        <p:txBody>
          <a:bodyPr spcFirstLastPara="1" wrap="square" lIns="82900" tIns="41450" rIns="82900" bIns="41450" anchor="ctr" anchorCtr="0">
            <a:noAutofit/>
          </a:bodyPr>
          <a:lstStyle/>
          <a:p>
            <a:pPr marL="0" marR="0" lvl="0" indent="0" algn="ctr" rtl="0">
              <a:lnSpc>
                <a:spcPct val="80000"/>
              </a:lnSpc>
              <a:spcBef>
                <a:spcPts val="0"/>
              </a:spcBef>
              <a:spcAft>
                <a:spcPts val="0"/>
              </a:spcAft>
              <a:buNone/>
            </a:pPr>
            <a:r>
              <a:rPr lang="en-US" sz="3200" b="1">
                <a:solidFill>
                  <a:schemeClr val="dk1"/>
                </a:solidFill>
                <a:latin typeface="Open Sans"/>
                <a:ea typeface="Open Sans"/>
                <a:cs typeface="Open Sans"/>
                <a:sym typeface="Open Sans"/>
              </a:rPr>
              <a:t> </a:t>
            </a:r>
            <a:r>
              <a:rPr lang="en-US" sz="3200" b="1" i="1">
                <a:solidFill>
                  <a:schemeClr val="dk1"/>
                </a:solidFill>
                <a:latin typeface="Open Sans"/>
                <a:ea typeface="Open Sans"/>
                <a:cs typeface="Open Sans"/>
                <a:sym typeface="Open Sans"/>
              </a:rPr>
              <a:t>JOSEPH</a:t>
            </a:r>
            <a:r>
              <a:rPr lang="en-US" sz="3200" b="1">
                <a:solidFill>
                  <a:schemeClr val="dk1"/>
                </a:solidFill>
                <a:latin typeface="Open Sans"/>
                <a:ea typeface="Open Sans"/>
                <a:cs typeface="Open Sans"/>
                <a:sym typeface="Open Sans"/>
              </a:rPr>
              <a:t> </a:t>
            </a:r>
            <a:r>
              <a:rPr lang="en-US" sz="3200" b="1" i="1">
                <a:solidFill>
                  <a:schemeClr val="dk1"/>
                </a:solidFill>
                <a:latin typeface="Open Sans"/>
                <a:ea typeface="Open Sans"/>
                <a:cs typeface="Open Sans"/>
                <a:sym typeface="Open Sans"/>
              </a:rPr>
              <a:t>BAHLA</a:t>
            </a:r>
            <a:endParaRPr/>
          </a:p>
        </p:txBody>
      </p:sp>
      <p:sp>
        <p:nvSpPr>
          <p:cNvPr id="97" name="Google Shape;97;p13"/>
          <p:cNvSpPr/>
          <p:nvPr/>
        </p:nvSpPr>
        <p:spPr>
          <a:xfrm>
            <a:off x="2401397" y="745050"/>
            <a:ext cx="4408092" cy="286459"/>
          </a:xfrm>
          <a:prstGeom prst="rect">
            <a:avLst/>
          </a:prstGeom>
          <a:solidFill>
            <a:srgbClr val="BFBFBF">
              <a:alpha val="0"/>
            </a:srgbClr>
          </a:solidFill>
          <a:ln>
            <a:noFill/>
          </a:ln>
        </p:spPr>
        <p:txBody>
          <a:bodyPr spcFirstLastPara="1" wrap="square" lIns="82900" tIns="41450" rIns="82900" bIns="41450" anchor="ctr" anchorCtr="0">
            <a:noAutofit/>
          </a:bodyPr>
          <a:lstStyle/>
          <a:p>
            <a:pPr marL="0" marR="0" lvl="0" indent="0" algn="ctr" rtl="0">
              <a:lnSpc>
                <a:spcPct val="107000"/>
              </a:lnSpc>
              <a:spcBef>
                <a:spcPts val="0"/>
              </a:spcBef>
              <a:spcAft>
                <a:spcPts val="0"/>
              </a:spcAft>
              <a:buNone/>
            </a:pPr>
            <a:r>
              <a:rPr lang="en-US" sz="1400" i="1">
                <a:solidFill>
                  <a:schemeClr val="dk1"/>
                </a:solidFill>
                <a:latin typeface="Open Sans"/>
                <a:ea typeface="Open Sans"/>
                <a:cs typeface="Open Sans"/>
                <a:sym typeface="Open Sans"/>
              </a:rPr>
              <a:t>Position title</a:t>
            </a:r>
            <a:endParaRPr sz="1400" i="1">
              <a:solidFill>
                <a:schemeClr val="dk1"/>
              </a:solidFill>
              <a:latin typeface="Open Sans"/>
              <a:ea typeface="Open Sans"/>
              <a:cs typeface="Open Sans"/>
              <a:sym typeface="Open Sans"/>
            </a:endParaRPr>
          </a:p>
        </p:txBody>
      </p:sp>
      <p:sp>
        <p:nvSpPr>
          <p:cNvPr id="98" name="Google Shape;98;p13"/>
          <p:cNvSpPr/>
          <p:nvPr/>
        </p:nvSpPr>
        <p:spPr>
          <a:xfrm>
            <a:off x="289395" y="4055503"/>
            <a:ext cx="1825416" cy="2830381"/>
          </a:xfrm>
          <a:prstGeom prst="snip1Rect">
            <a:avLst>
              <a:gd name="adj" fmla="val 16667"/>
            </a:avLst>
          </a:prstGeom>
          <a:noFill/>
          <a:ln>
            <a:noFill/>
          </a:ln>
        </p:spPr>
        <p:txBody>
          <a:bodyPr spcFirstLastPara="1" wrap="square" lIns="82900" tIns="41450" rIns="82900" bIns="41450" anchor="t" anchorCtr="0">
            <a:noAutofit/>
          </a:bodyPr>
          <a:lstStyle/>
          <a:p>
            <a:pPr marL="0" marR="0" lvl="0" indent="0" algn="just" rtl="0">
              <a:spcBef>
                <a:spcPts val="0"/>
              </a:spcBef>
              <a:spcAft>
                <a:spcPts val="0"/>
              </a:spcAft>
              <a:buNone/>
            </a:pPr>
            <a:r>
              <a:rPr lang="en-US" sz="1000" i="1">
                <a:solidFill>
                  <a:schemeClr val="lt1"/>
                </a:solidFill>
                <a:latin typeface="Open Sans"/>
                <a:ea typeface="Open Sans"/>
                <a:cs typeface="Open Sans"/>
                <a:sym typeface="Open Sans"/>
              </a:rPr>
              <a:t>Describe in a few lines your career path, your key skills for the position and your career goals. This is actually an introduction to your cover letter. Describe in a few lines your career path, your key skills for the position and your career goals. This is actually an introduction to your cover letter. Describe in a few lines your career path, your key skills for the position and your career goals. This is actually an introduction……</a:t>
            </a:r>
            <a:endParaRPr sz="1000" i="1">
              <a:solidFill>
                <a:schemeClr val="lt1"/>
              </a:solidFill>
              <a:latin typeface="Open Sans"/>
              <a:ea typeface="Open Sans"/>
              <a:cs typeface="Open Sans"/>
              <a:sym typeface="Open Sans"/>
            </a:endParaRPr>
          </a:p>
        </p:txBody>
      </p:sp>
      <p:sp>
        <p:nvSpPr>
          <p:cNvPr id="99" name="Google Shape;99;p13"/>
          <p:cNvSpPr/>
          <p:nvPr/>
        </p:nvSpPr>
        <p:spPr>
          <a:xfrm>
            <a:off x="2501991" y="1580156"/>
            <a:ext cx="4232995" cy="2095409"/>
          </a:xfrm>
          <a:prstGeom prst="rect">
            <a:avLst/>
          </a:prstGeom>
          <a:noFill/>
          <a:ln>
            <a:noFill/>
          </a:ln>
        </p:spPr>
        <p:txBody>
          <a:bodyPr spcFirstLastPara="1" wrap="square" lIns="82900" tIns="41450" rIns="82900" bIns="41450" anchor="t" anchorCtr="0">
            <a:noAutofit/>
          </a:bodyPr>
          <a:lstStyle/>
          <a:p>
            <a:pPr marL="164108" marR="0" lvl="0" indent="-164108" algn="l" rtl="0">
              <a:lnSpc>
                <a:spcPct val="107000"/>
              </a:lnSpc>
              <a:spcBef>
                <a:spcPts val="0"/>
              </a:spcBef>
              <a:spcAft>
                <a:spcPts val="0"/>
              </a:spcAft>
              <a:buClr>
                <a:srgbClr val="242424"/>
              </a:buClr>
              <a:buSzPts val="1088"/>
              <a:buFont typeface="Noto Sans Symbols"/>
              <a:buChar char="▪"/>
            </a:pPr>
            <a:r>
              <a:rPr lang="en-US" sz="1088" b="1" i="1">
                <a:solidFill>
                  <a:srgbClr val="242424"/>
                </a:solidFill>
                <a:latin typeface="Open Sans"/>
                <a:ea typeface="Open Sans"/>
                <a:cs typeface="Open Sans"/>
                <a:sym typeface="Open Sans"/>
              </a:rPr>
              <a:t>UNIVERSITY OF LOREX </a:t>
            </a:r>
            <a:r>
              <a:rPr lang="en-US" sz="1088" b="1" i="1">
                <a:solidFill>
                  <a:srgbClr val="09182D"/>
                </a:solidFill>
                <a:latin typeface="Open Sans"/>
                <a:ea typeface="Open Sans"/>
                <a:cs typeface="Open Sans"/>
                <a:sym typeface="Open Sans"/>
              </a:rPr>
              <a:t>| </a:t>
            </a:r>
            <a:r>
              <a:rPr lang="en-US" sz="1088" i="1">
                <a:solidFill>
                  <a:schemeClr val="dk1"/>
                </a:solidFill>
                <a:latin typeface="Open Sans"/>
                <a:ea typeface="Open Sans"/>
                <a:cs typeface="Open Sans"/>
                <a:sym typeface="Open Sans"/>
              </a:rPr>
              <a:t>Jan 2014 To Dec 2016</a:t>
            </a:r>
            <a:endParaRPr sz="1088" b="1" i="1">
              <a:solidFill>
                <a:srgbClr val="09182D"/>
              </a:solidFill>
              <a:latin typeface="Open Sans"/>
              <a:ea typeface="Open Sans"/>
              <a:cs typeface="Open Sans"/>
              <a:sym typeface="Open Sans"/>
            </a:endParaRPr>
          </a:p>
          <a:p>
            <a:pPr marL="0" marR="0" lvl="0" indent="0" algn="l" rtl="0">
              <a:spcBef>
                <a:spcPts val="0"/>
              </a:spcBef>
              <a:spcAft>
                <a:spcPts val="0"/>
              </a:spcAft>
              <a:buNone/>
            </a:pPr>
            <a:r>
              <a:rPr lang="en-US" sz="1088" b="1" i="1">
                <a:solidFill>
                  <a:srgbClr val="242424"/>
                </a:solidFill>
                <a:latin typeface="Open Sans"/>
                <a:ea typeface="Open Sans"/>
                <a:cs typeface="Open Sans"/>
                <a:sym typeface="Open Sans"/>
              </a:rPr>
              <a:t>MASTERS DEGREE</a:t>
            </a:r>
            <a:endParaRPr/>
          </a:p>
          <a:p>
            <a:pPr marL="164108" marR="0" lvl="0" indent="0" algn="l" rtl="0">
              <a:spcBef>
                <a:spcPts val="0"/>
              </a:spcBef>
              <a:spcAft>
                <a:spcPts val="0"/>
              </a:spcAft>
              <a:buNone/>
            </a:pPr>
            <a:r>
              <a:rPr lang="en-US" sz="997" i="1">
                <a:solidFill>
                  <a:schemeClr val="dk1"/>
                </a:solidFill>
                <a:latin typeface="Open Sans"/>
                <a:ea typeface="Open Sans"/>
                <a:cs typeface="Open Sans"/>
                <a:sym typeface="Open Sans"/>
              </a:rPr>
              <a:t>Lorem Ipsum is simply dummy text of the printing and typesetting indu stry. Lorem Ipsum has been the industry's standard dummy text ever since the 1500s Lorem Ipsum is simply dummy</a:t>
            </a:r>
            <a:endParaRPr/>
          </a:p>
          <a:p>
            <a:pPr marL="0" marR="0" lvl="0" indent="0" algn="l" rtl="0">
              <a:lnSpc>
                <a:spcPct val="107000"/>
              </a:lnSpc>
              <a:spcBef>
                <a:spcPts val="0"/>
              </a:spcBef>
              <a:spcAft>
                <a:spcPts val="0"/>
              </a:spcAft>
              <a:buNone/>
            </a:pPr>
            <a:endParaRPr sz="1088" b="1" i="1">
              <a:solidFill>
                <a:schemeClr val="dk1"/>
              </a:solidFill>
              <a:latin typeface="Open Sans"/>
              <a:ea typeface="Open Sans"/>
              <a:cs typeface="Open Sans"/>
              <a:sym typeface="Open Sans"/>
            </a:endParaRPr>
          </a:p>
          <a:p>
            <a:pPr marL="171450" marR="0" lvl="0" indent="-171450" algn="l" rtl="0">
              <a:lnSpc>
                <a:spcPct val="107000"/>
              </a:lnSpc>
              <a:spcBef>
                <a:spcPts val="0"/>
              </a:spcBef>
              <a:spcAft>
                <a:spcPts val="0"/>
              </a:spcAft>
              <a:buClr>
                <a:srgbClr val="242424"/>
              </a:buClr>
              <a:buSzPts val="1088"/>
              <a:buFont typeface="Noto Sans Symbols"/>
              <a:buChar char="▪"/>
            </a:pPr>
            <a:r>
              <a:rPr lang="en-US" sz="1088" b="1" i="1">
                <a:solidFill>
                  <a:srgbClr val="242424"/>
                </a:solidFill>
                <a:latin typeface="Open Sans"/>
                <a:ea typeface="Open Sans"/>
                <a:cs typeface="Open Sans"/>
                <a:sym typeface="Open Sans"/>
              </a:rPr>
              <a:t>UNIVERSITY OF LOREX </a:t>
            </a:r>
            <a:r>
              <a:rPr lang="en-US" sz="1270" i="1">
                <a:solidFill>
                  <a:schemeClr val="dk1"/>
                </a:solidFill>
                <a:latin typeface="Open Sans"/>
                <a:ea typeface="Open Sans"/>
                <a:cs typeface="Open Sans"/>
                <a:sym typeface="Open Sans"/>
              </a:rPr>
              <a:t>| </a:t>
            </a:r>
            <a:r>
              <a:rPr lang="en-US" sz="1088" i="1">
                <a:solidFill>
                  <a:schemeClr val="dk1"/>
                </a:solidFill>
                <a:latin typeface="Open Sans"/>
                <a:ea typeface="Open Sans"/>
                <a:cs typeface="Open Sans"/>
                <a:sym typeface="Open Sans"/>
              </a:rPr>
              <a:t>Jan 2014 To Dec 2016</a:t>
            </a:r>
            <a:endParaRPr/>
          </a:p>
          <a:p>
            <a:pPr marL="0" marR="0" lvl="0" indent="0" algn="l" rtl="0">
              <a:spcBef>
                <a:spcPts val="0"/>
              </a:spcBef>
              <a:spcAft>
                <a:spcPts val="0"/>
              </a:spcAft>
              <a:buNone/>
            </a:pPr>
            <a:r>
              <a:rPr lang="en-US" sz="1088" b="1" i="1">
                <a:solidFill>
                  <a:srgbClr val="242424"/>
                </a:solidFill>
                <a:latin typeface="Open Sans"/>
                <a:ea typeface="Open Sans"/>
                <a:cs typeface="Open Sans"/>
                <a:sym typeface="Open Sans"/>
              </a:rPr>
              <a:t>BACHELOR</a:t>
            </a:r>
            <a:endParaRPr/>
          </a:p>
          <a:p>
            <a:pPr marL="164108" marR="0" lvl="0" indent="0" algn="l" rtl="0">
              <a:spcBef>
                <a:spcPts val="0"/>
              </a:spcBef>
              <a:spcAft>
                <a:spcPts val="0"/>
              </a:spcAft>
              <a:buNone/>
            </a:pPr>
            <a:r>
              <a:rPr lang="en-US" sz="997" i="1">
                <a:solidFill>
                  <a:schemeClr val="dk1"/>
                </a:solidFill>
                <a:latin typeface="Open Sans"/>
                <a:ea typeface="Open Sans"/>
                <a:cs typeface="Open Sans"/>
                <a:sym typeface="Open Sans"/>
              </a:rPr>
              <a:t>Lorem Ipsum is simply dummy text of the printing and typesetting indu stry. Lorem Ipsum has been the industry's standard dummy text ever since the 1500s Lorem Ipsum is simply dummy</a:t>
            </a:r>
            <a:endParaRPr/>
          </a:p>
        </p:txBody>
      </p:sp>
      <p:sp>
        <p:nvSpPr>
          <p:cNvPr id="100" name="Google Shape;100;p13"/>
          <p:cNvSpPr/>
          <p:nvPr/>
        </p:nvSpPr>
        <p:spPr>
          <a:xfrm>
            <a:off x="2542604" y="4272247"/>
            <a:ext cx="4315396" cy="3258765"/>
          </a:xfrm>
          <a:prstGeom prst="rect">
            <a:avLst/>
          </a:prstGeom>
          <a:noFill/>
          <a:ln>
            <a:noFill/>
          </a:ln>
        </p:spPr>
        <p:txBody>
          <a:bodyPr spcFirstLastPara="1" wrap="square" lIns="82900" tIns="41450" rIns="82900" bIns="41450" anchor="t" anchorCtr="0">
            <a:noAutofit/>
          </a:bodyPr>
          <a:lstStyle/>
          <a:p>
            <a:pPr marL="164108" marR="0" lvl="0" indent="-164108" algn="l" rtl="0">
              <a:spcBef>
                <a:spcPts val="0"/>
              </a:spcBef>
              <a:spcAft>
                <a:spcPts val="0"/>
              </a:spcAft>
              <a:buClr>
                <a:srgbClr val="242424"/>
              </a:buClr>
              <a:buSzPts val="1088"/>
              <a:buFont typeface="Noto Sans Symbols"/>
              <a:buChar char="▪"/>
            </a:pPr>
            <a:r>
              <a:rPr lang="en-US" sz="1088" b="1" i="1">
                <a:solidFill>
                  <a:srgbClr val="242424"/>
                </a:solidFill>
                <a:latin typeface="Open Sans"/>
                <a:ea typeface="Open Sans"/>
                <a:cs typeface="Open Sans"/>
                <a:sym typeface="Open Sans"/>
              </a:rPr>
              <a:t>CREATIVE DESIGNER</a:t>
            </a:r>
            <a:endParaRPr sz="952" b="1" i="1">
              <a:solidFill>
                <a:srgbClr val="242424"/>
              </a:solidFill>
              <a:latin typeface="Open Sans"/>
              <a:ea typeface="Open Sans"/>
              <a:cs typeface="Open Sans"/>
              <a:sym typeface="Open Sans"/>
            </a:endParaRPr>
          </a:p>
          <a:p>
            <a:pPr marL="0" marR="0" lvl="0" indent="0" algn="l" rtl="0">
              <a:spcBef>
                <a:spcPts val="0"/>
              </a:spcBef>
              <a:spcAft>
                <a:spcPts val="0"/>
              </a:spcAft>
              <a:buNone/>
            </a:pPr>
            <a:r>
              <a:rPr lang="en-US" sz="1100" b="1" i="1">
                <a:solidFill>
                  <a:srgbClr val="242424"/>
                </a:solidFill>
                <a:latin typeface="Open Sans"/>
                <a:ea typeface="Open Sans"/>
                <a:cs typeface="Open Sans"/>
                <a:sym typeface="Open Sans"/>
              </a:rPr>
              <a:t>CMYK LTD </a:t>
            </a:r>
            <a:r>
              <a:rPr lang="en-US" sz="1100" i="1">
                <a:solidFill>
                  <a:schemeClr val="dk1"/>
                </a:solidFill>
                <a:latin typeface="Open Sans"/>
                <a:ea typeface="Open Sans"/>
                <a:cs typeface="Open Sans"/>
                <a:sym typeface="Open Sans"/>
              </a:rPr>
              <a:t>| Jan 2030 To Dec 2032</a:t>
            </a:r>
            <a:endParaRPr/>
          </a:p>
          <a:p>
            <a:pPr marL="164108" marR="0" lvl="0" indent="0" algn="l" rtl="0">
              <a:spcBef>
                <a:spcPts val="0"/>
              </a:spcBef>
              <a:spcAft>
                <a:spcPts val="0"/>
              </a:spcAft>
              <a:buNone/>
            </a:pPr>
            <a:r>
              <a:rPr lang="en-US" sz="997" i="1">
                <a:solidFill>
                  <a:schemeClr val="dk1"/>
                </a:solidFill>
                <a:latin typeface="Open Sans"/>
                <a:ea typeface="Open Sans"/>
                <a:cs typeface="Open Sans"/>
                <a:sym typeface="Open Sans"/>
              </a:rPr>
              <a:t>Lorem Ipsum is simply dummy text of the printing and typesetting indu stry. Lorem Ipsum has been the industry's standard dummy te xt ever since the 1500s Lorem Ipsum is simply dummy</a:t>
            </a:r>
            <a:endParaRPr/>
          </a:p>
          <a:p>
            <a:pPr marL="164108" marR="0" lvl="0" indent="0" algn="l" rtl="0">
              <a:spcBef>
                <a:spcPts val="0"/>
              </a:spcBef>
              <a:spcAft>
                <a:spcPts val="0"/>
              </a:spcAft>
              <a:buNone/>
            </a:pPr>
            <a:endParaRPr sz="1088" i="1">
              <a:solidFill>
                <a:schemeClr val="dk1"/>
              </a:solidFill>
              <a:latin typeface="Open Sans"/>
              <a:ea typeface="Open Sans"/>
              <a:cs typeface="Open Sans"/>
              <a:sym typeface="Open Sans"/>
            </a:endParaRPr>
          </a:p>
          <a:p>
            <a:pPr marL="164108" marR="0" lvl="0" indent="-164108" algn="l" rtl="0">
              <a:spcBef>
                <a:spcPts val="0"/>
              </a:spcBef>
              <a:spcAft>
                <a:spcPts val="0"/>
              </a:spcAft>
              <a:buClr>
                <a:srgbClr val="242424"/>
              </a:buClr>
              <a:buSzPts val="1088"/>
              <a:buFont typeface="Noto Sans Symbols"/>
              <a:buChar char="▪"/>
            </a:pPr>
            <a:r>
              <a:rPr lang="en-US" sz="1088" b="1" i="1">
                <a:solidFill>
                  <a:srgbClr val="242424"/>
                </a:solidFill>
                <a:latin typeface="Open Sans"/>
                <a:ea typeface="Open Sans"/>
                <a:cs typeface="Open Sans"/>
                <a:sym typeface="Open Sans"/>
              </a:rPr>
              <a:t>CREATIVE DESIGNER</a:t>
            </a:r>
            <a:endParaRPr sz="952" b="1" i="1">
              <a:solidFill>
                <a:srgbClr val="242424"/>
              </a:solidFill>
              <a:latin typeface="Open Sans"/>
              <a:ea typeface="Open Sans"/>
              <a:cs typeface="Open Sans"/>
              <a:sym typeface="Open Sans"/>
            </a:endParaRPr>
          </a:p>
          <a:p>
            <a:pPr marL="0" marR="0" lvl="0" indent="0" algn="l" rtl="0">
              <a:spcBef>
                <a:spcPts val="0"/>
              </a:spcBef>
              <a:spcAft>
                <a:spcPts val="0"/>
              </a:spcAft>
              <a:buNone/>
            </a:pPr>
            <a:r>
              <a:rPr lang="en-US" sz="1100" b="1" i="1">
                <a:solidFill>
                  <a:srgbClr val="242424"/>
                </a:solidFill>
                <a:latin typeface="Open Sans"/>
                <a:ea typeface="Open Sans"/>
                <a:cs typeface="Open Sans"/>
                <a:sym typeface="Open Sans"/>
              </a:rPr>
              <a:t>CMYK LTD </a:t>
            </a:r>
            <a:r>
              <a:rPr lang="en-US" sz="1100" i="1">
                <a:solidFill>
                  <a:schemeClr val="dk1"/>
                </a:solidFill>
                <a:latin typeface="Open Sans"/>
                <a:ea typeface="Open Sans"/>
                <a:cs typeface="Open Sans"/>
                <a:sym typeface="Open Sans"/>
              </a:rPr>
              <a:t>| Jan 2030 To Dec 2032</a:t>
            </a:r>
            <a:endParaRPr/>
          </a:p>
          <a:p>
            <a:pPr marL="164108" marR="0" lvl="0" indent="0" algn="l" rtl="0">
              <a:spcBef>
                <a:spcPts val="0"/>
              </a:spcBef>
              <a:spcAft>
                <a:spcPts val="0"/>
              </a:spcAft>
              <a:buNone/>
            </a:pPr>
            <a:r>
              <a:rPr lang="en-US" sz="997" i="1">
                <a:solidFill>
                  <a:schemeClr val="dk1"/>
                </a:solidFill>
                <a:latin typeface="Open Sans"/>
                <a:ea typeface="Open Sans"/>
                <a:cs typeface="Open Sans"/>
                <a:sym typeface="Open Sans"/>
              </a:rPr>
              <a:t>Lorem Ipsum is simply dummy text of the printing and typesetting indu stry. Lorem Ipsum has been the industry's standard dummy te xt ever since the 1500s Lorem Ipsum is simply dummy</a:t>
            </a:r>
            <a:endParaRPr/>
          </a:p>
          <a:p>
            <a:pPr marL="164108" marR="0" lvl="0" indent="0" algn="l" rtl="0">
              <a:spcBef>
                <a:spcPts val="0"/>
              </a:spcBef>
              <a:spcAft>
                <a:spcPts val="0"/>
              </a:spcAft>
              <a:buNone/>
            </a:pPr>
            <a:endParaRPr sz="1088" i="1">
              <a:solidFill>
                <a:schemeClr val="dk1"/>
              </a:solidFill>
              <a:latin typeface="Open Sans"/>
              <a:ea typeface="Open Sans"/>
              <a:cs typeface="Open Sans"/>
              <a:sym typeface="Open Sans"/>
            </a:endParaRPr>
          </a:p>
          <a:p>
            <a:pPr marL="164108" marR="0" lvl="0" indent="-164108" algn="l" rtl="0">
              <a:spcBef>
                <a:spcPts val="0"/>
              </a:spcBef>
              <a:spcAft>
                <a:spcPts val="0"/>
              </a:spcAft>
              <a:buClr>
                <a:srgbClr val="242424"/>
              </a:buClr>
              <a:buSzPts val="1088"/>
              <a:buFont typeface="Noto Sans Symbols"/>
              <a:buChar char="▪"/>
            </a:pPr>
            <a:r>
              <a:rPr lang="en-US" sz="1088" b="1" i="1">
                <a:solidFill>
                  <a:srgbClr val="242424"/>
                </a:solidFill>
                <a:latin typeface="Open Sans"/>
                <a:ea typeface="Open Sans"/>
                <a:cs typeface="Open Sans"/>
                <a:sym typeface="Open Sans"/>
              </a:rPr>
              <a:t>CREATIVE DESIGNER</a:t>
            </a:r>
            <a:endParaRPr sz="952" b="1" i="1">
              <a:solidFill>
                <a:srgbClr val="242424"/>
              </a:solidFill>
              <a:latin typeface="Open Sans"/>
              <a:ea typeface="Open Sans"/>
              <a:cs typeface="Open Sans"/>
              <a:sym typeface="Open Sans"/>
            </a:endParaRPr>
          </a:p>
          <a:p>
            <a:pPr marL="0" marR="0" lvl="0" indent="0" algn="l" rtl="0">
              <a:spcBef>
                <a:spcPts val="0"/>
              </a:spcBef>
              <a:spcAft>
                <a:spcPts val="0"/>
              </a:spcAft>
              <a:buNone/>
            </a:pPr>
            <a:r>
              <a:rPr lang="en-US" sz="1100" b="1" i="1">
                <a:solidFill>
                  <a:srgbClr val="242424"/>
                </a:solidFill>
                <a:latin typeface="Open Sans"/>
                <a:ea typeface="Open Sans"/>
                <a:cs typeface="Open Sans"/>
                <a:sym typeface="Open Sans"/>
              </a:rPr>
              <a:t>CMYK LTD </a:t>
            </a:r>
            <a:r>
              <a:rPr lang="en-US" sz="1100" i="1">
                <a:solidFill>
                  <a:schemeClr val="dk1"/>
                </a:solidFill>
                <a:latin typeface="Open Sans"/>
                <a:ea typeface="Open Sans"/>
                <a:cs typeface="Open Sans"/>
                <a:sym typeface="Open Sans"/>
              </a:rPr>
              <a:t>| Jan 2030 To Dec 2032</a:t>
            </a:r>
            <a:endParaRPr/>
          </a:p>
          <a:p>
            <a:pPr marL="164108" marR="0" lvl="0" indent="0" algn="l" rtl="0">
              <a:spcBef>
                <a:spcPts val="0"/>
              </a:spcBef>
              <a:spcAft>
                <a:spcPts val="0"/>
              </a:spcAft>
              <a:buNone/>
            </a:pPr>
            <a:r>
              <a:rPr lang="en-US" sz="997" i="1">
                <a:solidFill>
                  <a:schemeClr val="dk1"/>
                </a:solidFill>
                <a:latin typeface="Open Sans"/>
                <a:ea typeface="Open Sans"/>
                <a:cs typeface="Open Sans"/>
                <a:sym typeface="Open Sans"/>
              </a:rPr>
              <a:t>Lorem Ipsum is simply dummy text of the printing and typesetting indu stry. Lorem Ipsum has been the industry's standard dummy te xt ever since the 1500s Lorem Ipsum is simply dummy</a:t>
            </a:r>
            <a:endParaRPr/>
          </a:p>
        </p:txBody>
      </p:sp>
      <p:grpSp>
        <p:nvGrpSpPr>
          <p:cNvPr id="101" name="Google Shape;101;p13"/>
          <p:cNvGrpSpPr/>
          <p:nvPr/>
        </p:nvGrpSpPr>
        <p:grpSpPr>
          <a:xfrm>
            <a:off x="344259" y="1992239"/>
            <a:ext cx="1704574" cy="1461900"/>
            <a:chOff x="4331224" y="2592929"/>
            <a:chExt cx="1704574" cy="1461900"/>
          </a:xfrm>
        </p:grpSpPr>
        <p:grpSp>
          <p:nvGrpSpPr>
            <p:cNvPr id="102" name="Google Shape;102;p13"/>
            <p:cNvGrpSpPr/>
            <p:nvPr/>
          </p:nvGrpSpPr>
          <p:grpSpPr>
            <a:xfrm>
              <a:off x="4331224" y="2592929"/>
              <a:ext cx="1506858" cy="1171464"/>
              <a:chOff x="1336594" y="891885"/>
              <a:chExt cx="1506858" cy="1171464"/>
            </a:xfrm>
          </p:grpSpPr>
          <p:grpSp>
            <p:nvGrpSpPr>
              <p:cNvPr id="103" name="Google Shape;103;p13"/>
              <p:cNvGrpSpPr/>
              <p:nvPr/>
            </p:nvGrpSpPr>
            <p:grpSpPr>
              <a:xfrm>
                <a:off x="1341479" y="891885"/>
                <a:ext cx="1501973" cy="1171464"/>
                <a:chOff x="1341479" y="891885"/>
                <a:chExt cx="1501973" cy="1171464"/>
              </a:xfrm>
            </p:grpSpPr>
            <p:grpSp>
              <p:nvGrpSpPr>
                <p:cNvPr id="104" name="Google Shape;104;p13"/>
                <p:cNvGrpSpPr/>
                <p:nvPr/>
              </p:nvGrpSpPr>
              <p:grpSpPr>
                <a:xfrm>
                  <a:off x="1676466" y="926823"/>
                  <a:ext cx="1166986" cy="1119911"/>
                  <a:chOff x="142660" y="929043"/>
                  <a:chExt cx="1166986" cy="1119911"/>
                </a:xfrm>
              </p:grpSpPr>
              <p:sp>
                <p:nvSpPr>
                  <p:cNvPr id="105" name="Google Shape;105;p13"/>
                  <p:cNvSpPr/>
                  <p:nvPr/>
                </p:nvSpPr>
                <p:spPr>
                  <a:xfrm>
                    <a:off x="142660" y="1892373"/>
                    <a:ext cx="888064" cy="156581"/>
                  </a:xfrm>
                  <a:prstGeom prst="rect">
                    <a:avLst/>
                  </a:prstGeom>
                  <a:noFill/>
                  <a:ln>
                    <a:noFill/>
                  </a:ln>
                </p:spPr>
                <p:txBody>
                  <a:bodyPr spcFirstLastPara="1" wrap="square" lIns="0" tIns="0" rIns="0" bIns="0" anchor="t" anchorCtr="0">
                    <a:noAutofit/>
                  </a:bodyPr>
                  <a:lstStyle/>
                  <a:p>
                    <a:pPr marL="0" marR="0" lvl="0" indent="0" algn="l" rtl="1">
                      <a:lnSpc>
                        <a:spcPct val="107000"/>
                      </a:lnSpc>
                      <a:spcBef>
                        <a:spcPts val="0"/>
                      </a:spcBef>
                      <a:spcAft>
                        <a:spcPts val="0"/>
                      </a:spcAft>
                      <a:buNone/>
                    </a:pPr>
                    <a:r>
                      <a:rPr lang="en-US" sz="1000" b="0" i="1" u="none">
                        <a:solidFill>
                          <a:schemeClr val="lt1"/>
                        </a:solidFill>
                        <a:latin typeface="Open Sans"/>
                        <a:ea typeface="Open Sans"/>
                        <a:cs typeface="Open Sans"/>
                        <a:sym typeface="Open Sans"/>
                      </a:rPr>
                      <a:t>Rabat, Morocco</a:t>
                    </a:r>
                    <a:endParaRPr sz="1000" b="0" i="1" u="none">
                      <a:solidFill>
                        <a:schemeClr val="lt1"/>
                      </a:solidFill>
                      <a:latin typeface="Open Sans"/>
                      <a:ea typeface="Open Sans"/>
                      <a:cs typeface="Open Sans"/>
                      <a:sym typeface="Open Sans"/>
                    </a:endParaRPr>
                  </a:p>
                </p:txBody>
              </p:sp>
              <p:sp>
                <p:nvSpPr>
                  <p:cNvPr id="106" name="Google Shape;106;p13"/>
                  <p:cNvSpPr/>
                  <p:nvPr/>
                </p:nvSpPr>
                <p:spPr>
                  <a:xfrm>
                    <a:off x="142660" y="929043"/>
                    <a:ext cx="987450" cy="153888"/>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000" b="0" i="1" u="none">
                        <a:solidFill>
                          <a:schemeClr val="lt1"/>
                        </a:solidFill>
                        <a:latin typeface="Open Sans"/>
                        <a:ea typeface="Open Sans"/>
                        <a:cs typeface="Open Sans"/>
                        <a:sym typeface="Open Sans"/>
                      </a:rPr>
                      <a:t>00212600000000</a:t>
                    </a:r>
                    <a:endParaRPr sz="1050" b="0" i="1" u="none">
                      <a:solidFill>
                        <a:schemeClr val="lt1"/>
                      </a:solidFill>
                      <a:latin typeface="Open Sans"/>
                      <a:ea typeface="Open Sans"/>
                      <a:cs typeface="Open Sans"/>
                      <a:sym typeface="Open Sans"/>
                    </a:endParaRPr>
                  </a:p>
                </p:txBody>
              </p:sp>
              <p:sp>
                <p:nvSpPr>
                  <p:cNvPr id="107" name="Google Shape;107;p13"/>
                  <p:cNvSpPr/>
                  <p:nvPr/>
                </p:nvSpPr>
                <p:spPr>
                  <a:xfrm>
                    <a:off x="142660" y="1254604"/>
                    <a:ext cx="1166986" cy="153888"/>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000" b="0" i="1" u="none">
                        <a:solidFill>
                          <a:schemeClr val="lt1"/>
                        </a:solidFill>
                        <a:latin typeface="Open Sans"/>
                        <a:ea typeface="Open Sans"/>
                        <a:cs typeface="Open Sans"/>
                        <a:sym typeface="Open Sans"/>
                      </a:rPr>
                      <a:t>info@bestfreecv.com</a:t>
                    </a:r>
                    <a:endParaRPr sz="1000" b="0" i="1" u="none">
                      <a:solidFill>
                        <a:schemeClr val="lt1"/>
                      </a:solidFill>
                      <a:latin typeface="Open Sans"/>
                      <a:ea typeface="Open Sans"/>
                      <a:cs typeface="Open Sans"/>
                      <a:sym typeface="Open Sans"/>
                    </a:endParaRPr>
                  </a:p>
                </p:txBody>
              </p:sp>
              <p:sp>
                <p:nvSpPr>
                  <p:cNvPr id="108" name="Google Shape;108;p13"/>
                  <p:cNvSpPr/>
                  <p:nvPr/>
                </p:nvSpPr>
                <p:spPr>
                  <a:xfrm>
                    <a:off x="142660" y="1566861"/>
                    <a:ext cx="1146148" cy="153888"/>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000" b="0" i="1" u="none">
                        <a:solidFill>
                          <a:schemeClr val="lt1"/>
                        </a:solidFill>
                        <a:latin typeface="Open Sans"/>
                        <a:ea typeface="Open Sans"/>
                        <a:cs typeface="Open Sans"/>
                        <a:sym typeface="Open Sans"/>
                      </a:rPr>
                      <a:t>www.bestfreecv.com</a:t>
                    </a:r>
                    <a:endParaRPr sz="1000" b="0" i="1" u="none">
                      <a:solidFill>
                        <a:schemeClr val="lt1"/>
                      </a:solidFill>
                      <a:latin typeface="Open Sans"/>
                      <a:ea typeface="Open Sans"/>
                      <a:cs typeface="Open Sans"/>
                      <a:sym typeface="Open Sans"/>
                    </a:endParaRPr>
                  </a:p>
                </p:txBody>
              </p:sp>
            </p:grpSp>
            <p:sp>
              <p:nvSpPr>
                <p:cNvPr id="109" name="Google Shape;109;p13"/>
                <p:cNvSpPr/>
                <p:nvPr/>
              </p:nvSpPr>
              <p:spPr>
                <a:xfrm>
                  <a:off x="1373599" y="1864491"/>
                  <a:ext cx="131694" cy="198858"/>
                </a:xfrm>
                <a:custGeom>
                  <a:avLst/>
                  <a:gdLst/>
                  <a:ahLst/>
                  <a:cxnLst/>
                  <a:rect l="l" t="t" r="r" b="b"/>
                  <a:pathLst>
                    <a:path w="2647950" h="3976070" extrusionOk="0">
                      <a:moveTo>
                        <a:pt x="1316986" y="704850"/>
                      </a:moveTo>
                      <a:cubicBezTo>
                        <a:pt x="1018537" y="704850"/>
                        <a:pt x="776597" y="946790"/>
                        <a:pt x="776597" y="1245239"/>
                      </a:cubicBezTo>
                      <a:cubicBezTo>
                        <a:pt x="776597" y="1543688"/>
                        <a:pt x="1018537" y="1785628"/>
                        <a:pt x="1316986" y="1785628"/>
                      </a:cubicBezTo>
                      <a:cubicBezTo>
                        <a:pt x="1615435" y="1785628"/>
                        <a:pt x="1857375" y="1543688"/>
                        <a:pt x="1857375" y="1245239"/>
                      </a:cubicBezTo>
                      <a:cubicBezTo>
                        <a:pt x="1857375" y="946790"/>
                        <a:pt x="1615435" y="704850"/>
                        <a:pt x="1316986" y="704850"/>
                      </a:cubicBezTo>
                      <a:close/>
                      <a:moveTo>
                        <a:pt x="1323975" y="0"/>
                      </a:moveTo>
                      <a:cubicBezTo>
                        <a:pt x="2055186" y="0"/>
                        <a:pt x="2647950" y="592764"/>
                        <a:pt x="2647950" y="1323975"/>
                      </a:cubicBezTo>
                      <a:cubicBezTo>
                        <a:pt x="2647950" y="1598179"/>
                        <a:pt x="2564593" y="1852914"/>
                        <a:pt x="2421836" y="2064222"/>
                      </a:cubicBezTo>
                      <a:lnTo>
                        <a:pt x="2358543" y="2148863"/>
                      </a:lnTo>
                      <a:lnTo>
                        <a:pt x="1334733" y="3976070"/>
                      </a:lnTo>
                      <a:lnTo>
                        <a:pt x="273757" y="2127934"/>
                      </a:lnTo>
                      <a:lnTo>
                        <a:pt x="226114" y="2064222"/>
                      </a:lnTo>
                      <a:cubicBezTo>
                        <a:pt x="83358" y="1852914"/>
                        <a:pt x="0" y="1598179"/>
                        <a:pt x="0" y="1323975"/>
                      </a:cubicBezTo>
                      <a:cubicBezTo>
                        <a:pt x="0" y="592764"/>
                        <a:pt x="592764" y="0"/>
                        <a:pt x="1323975" y="0"/>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800" b="0" u="none">
                    <a:solidFill>
                      <a:schemeClr val="lt1"/>
                    </a:solidFill>
                    <a:latin typeface="Calibri"/>
                    <a:ea typeface="Calibri"/>
                    <a:cs typeface="Calibri"/>
                    <a:sym typeface="Calibri"/>
                  </a:endParaRPr>
                </a:p>
              </p:txBody>
            </p:sp>
            <p:sp>
              <p:nvSpPr>
                <p:cNvPr id="110" name="Google Shape;110;p13"/>
                <p:cNvSpPr/>
                <p:nvPr/>
              </p:nvSpPr>
              <p:spPr>
                <a:xfrm>
                  <a:off x="1341479" y="1256455"/>
                  <a:ext cx="185933" cy="132573"/>
                </a:xfrm>
                <a:custGeom>
                  <a:avLst/>
                  <a:gdLst/>
                  <a:ahLst/>
                  <a:cxnLst/>
                  <a:rect l="l" t="t" r="r" b="b"/>
                  <a:pathLst>
                    <a:path w="8372474" h="5981701" extrusionOk="0">
                      <a:moveTo>
                        <a:pt x="3316236" y="3531540"/>
                      </a:moveTo>
                      <a:lnTo>
                        <a:pt x="1307076" y="5537782"/>
                      </a:lnTo>
                      <a:lnTo>
                        <a:pt x="7035211" y="5534939"/>
                      </a:lnTo>
                      <a:lnTo>
                        <a:pt x="5064612" y="3558654"/>
                      </a:lnTo>
                      <a:lnTo>
                        <a:pt x="4317667" y="4306522"/>
                      </a:lnTo>
                      <a:cubicBezTo>
                        <a:pt x="4246947" y="4383516"/>
                        <a:pt x="4152413" y="4365259"/>
                        <a:pt x="4091217" y="4308903"/>
                      </a:cubicBezTo>
                      <a:close/>
                      <a:moveTo>
                        <a:pt x="7887285" y="736631"/>
                      </a:moveTo>
                      <a:lnTo>
                        <a:pt x="5379748" y="3243523"/>
                      </a:lnTo>
                      <a:lnTo>
                        <a:pt x="7665088" y="5527516"/>
                      </a:lnTo>
                      <a:cubicBezTo>
                        <a:pt x="7783318" y="5489862"/>
                        <a:pt x="7896785" y="5392677"/>
                        <a:pt x="7884020" y="5078798"/>
                      </a:cubicBezTo>
                      <a:cubicBezTo>
                        <a:pt x="7877170" y="3582196"/>
                        <a:pt x="7894135" y="2233232"/>
                        <a:pt x="7887285" y="736631"/>
                      </a:cubicBezTo>
                      <a:close/>
                      <a:moveTo>
                        <a:pt x="494711" y="712818"/>
                      </a:moveTo>
                      <a:cubicBezTo>
                        <a:pt x="487861" y="2209420"/>
                        <a:pt x="504824" y="3558384"/>
                        <a:pt x="497974" y="5054986"/>
                      </a:cubicBezTo>
                      <a:cubicBezTo>
                        <a:pt x="485212" y="5368865"/>
                        <a:pt x="598656" y="5466050"/>
                        <a:pt x="716862" y="5503704"/>
                      </a:cubicBezTo>
                      <a:lnTo>
                        <a:pt x="3001739" y="3219711"/>
                      </a:lnTo>
                      <a:close/>
                      <a:moveTo>
                        <a:pt x="881060" y="472017"/>
                      </a:moveTo>
                      <a:lnTo>
                        <a:pt x="4067173" y="3655748"/>
                      </a:lnTo>
                      <a:cubicBezTo>
                        <a:pt x="4101304" y="3685117"/>
                        <a:pt x="4099716" y="3719248"/>
                        <a:pt x="4212429" y="3729567"/>
                      </a:cubicBezTo>
                      <a:cubicBezTo>
                        <a:pt x="4298154" y="3712104"/>
                        <a:pt x="4312442" y="3685118"/>
                        <a:pt x="4348161" y="3641461"/>
                      </a:cubicBezTo>
                      <a:lnTo>
                        <a:pt x="7519985" y="472017"/>
                      </a:lnTo>
                      <a:close/>
                      <a:moveTo>
                        <a:pt x="892290" y="0"/>
                      </a:moveTo>
                      <a:lnTo>
                        <a:pt x="7480184" y="0"/>
                      </a:lnTo>
                      <a:cubicBezTo>
                        <a:pt x="7972982" y="0"/>
                        <a:pt x="8372474" y="399492"/>
                        <a:pt x="8372474" y="892290"/>
                      </a:cubicBezTo>
                      <a:lnTo>
                        <a:pt x="8372474" y="5089411"/>
                      </a:lnTo>
                      <a:cubicBezTo>
                        <a:pt x="8372474" y="5582209"/>
                        <a:pt x="7972982" y="5981701"/>
                        <a:pt x="7480184" y="5981701"/>
                      </a:cubicBezTo>
                      <a:lnTo>
                        <a:pt x="892290" y="5981701"/>
                      </a:lnTo>
                      <a:cubicBezTo>
                        <a:pt x="399492" y="5981701"/>
                        <a:pt x="0" y="5582209"/>
                        <a:pt x="0" y="5089411"/>
                      </a:cubicBezTo>
                      <a:lnTo>
                        <a:pt x="0" y="892290"/>
                      </a:lnTo>
                      <a:cubicBezTo>
                        <a:pt x="0" y="399492"/>
                        <a:pt x="399492" y="0"/>
                        <a:pt x="892290" y="0"/>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800" b="0" u="none">
                    <a:solidFill>
                      <a:schemeClr val="lt1"/>
                    </a:solidFill>
                    <a:latin typeface="Calibri"/>
                    <a:ea typeface="Calibri"/>
                    <a:cs typeface="Calibri"/>
                    <a:sym typeface="Calibri"/>
                  </a:endParaRPr>
                </a:p>
              </p:txBody>
            </p:sp>
            <p:sp>
              <p:nvSpPr>
                <p:cNvPr id="111" name="Google Shape;111;p13"/>
                <p:cNvSpPr/>
                <p:nvPr/>
              </p:nvSpPr>
              <p:spPr>
                <a:xfrm>
                  <a:off x="1342588" y="891885"/>
                  <a:ext cx="198858" cy="198858"/>
                </a:xfrm>
                <a:custGeom>
                  <a:avLst/>
                  <a:gdLst/>
                  <a:ahLst/>
                  <a:cxnLst/>
                  <a:rect l="l" t="t" r="r" b="b"/>
                  <a:pathLst>
                    <a:path w="108660" h="115365" extrusionOk="0">
                      <a:moveTo>
                        <a:pt x="67377" y="71902"/>
                      </a:moveTo>
                      <a:cubicBezTo>
                        <a:pt x="68734" y="71731"/>
                        <a:pt x="70124" y="72369"/>
                        <a:pt x="70853" y="73629"/>
                      </a:cubicBezTo>
                      <a:lnTo>
                        <a:pt x="86114" y="100034"/>
                      </a:lnTo>
                      <a:cubicBezTo>
                        <a:pt x="87085" y="101715"/>
                        <a:pt x="86513" y="103867"/>
                        <a:pt x="84836" y="104841"/>
                      </a:cubicBezTo>
                      <a:lnTo>
                        <a:pt x="76774" y="109523"/>
                      </a:lnTo>
                      <a:cubicBezTo>
                        <a:pt x="75097" y="110497"/>
                        <a:pt x="72950" y="109924"/>
                        <a:pt x="71978" y="108243"/>
                      </a:cubicBezTo>
                      <a:lnTo>
                        <a:pt x="56717" y="81838"/>
                      </a:lnTo>
                      <a:cubicBezTo>
                        <a:pt x="55746" y="80157"/>
                        <a:pt x="56318" y="78005"/>
                        <a:pt x="57995" y="77031"/>
                      </a:cubicBezTo>
                      <a:lnTo>
                        <a:pt x="66057" y="72349"/>
                      </a:lnTo>
                      <a:cubicBezTo>
                        <a:pt x="66477" y="72106"/>
                        <a:pt x="66925" y="71959"/>
                        <a:pt x="67377" y="71902"/>
                      </a:cubicBezTo>
                      <a:close/>
                      <a:moveTo>
                        <a:pt x="90660" y="11963"/>
                      </a:moveTo>
                      <a:cubicBezTo>
                        <a:pt x="100601" y="11963"/>
                        <a:pt x="108660" y="20022"/>
                        <a:pt x="108660" y="29963"/>
                      </a:cubicBezTo>
                      <a:cubicBezTo>
                        <a:pt x="108660" y="39904"/>
                        <a:pt x="100601" y="47963"/>
                        <a:pt x="90660" y="47963"/>
                      </a:cubicBezTo>
                      <a:cubicBezTo>
                        <a:pt x="80719" y="47963"/>
                        <a:pt x="72660" y="39904"/>
                        <a:pt x="72660" y="29963"/>
                      </a:cubicBezTo>
                      <a:cubicBezTo>
                        <a:pt x="72660" y="20022"/>
                        <a:pt x="80719" y="11963"/>
                        <a:pt x="90660" y="11963"/>
                      </a:cubicBezTo>
                      <a:close/>
                      <a:moveTo>
                        <a:pt x="12883" y="10583"/>
                      </a:moveTo>
                      <a:lnTo>
                        <a:pt x="28856" y="38492"/>
                      </a:lnTo>
                      <a:cubicBezTo>
                        <a:pt x="19525" y="44628"/>
                        <a:pt x="25413" y="61107"/>
                        <a:pt x="29670" y="68633"/>
                      </a:cubicBezTo>
                      <a:cubicBezTo>
                        <a:pt x="34137" y="76158"/>
                        <a:pt x="44638" y="88577"/>
                        <a:pt x="54537" y="82872"/>
                      </a:cubicBezTo>
                      <a:lnTo>
                        <a:pt x="70535" y="110710"/>
                      </a:lnTo>
                      <a:cubicBezTo>
                        <a:pt x="62330" y="115705"/>
                        <a:pt x="59819" y="115213"/>
                        <a:pt x="56894" y="115365"/>
                      </a:cubicBezTo>
                      <a:cubicBezTo>
                        <a:pt x="52780" y="115307"/>
                        <a:pt x="47969" y="112616"/>
                        <a:pt x="45294" y="110850"/>
                      </a:cubicBezTo>
                      <a:cubicBezTo>
                        <a:pt x="32483" y="102989"/>
                        <a:pt x="-936" y="61099"/>
                        <a:pt x="20" y="26785"/>
                      </a:cubicBezTo>
                      <a:cubicBezTo>
                        <a:pt x="137" y="22672"/>
                        <a:pt x="1794" y="19675"/>
                        <a:pt x="3356" y="17711"/>
                      </a:cubicBezTo>
                      <a:cubicBezTo>
                        <a:pt x="5476" y="15116"/>
                        <a:pt x="9518" y="12492"/>
                        <a:pt x="12883" y="10583"/>
                      </a:cubicBezTo>
                      <a:close/>
                      <a:moveTo>
                        <a:pt x="26146" y="27"/>
                      </a:moveTo>
                      <a:cubicBezTo>
                        <a:pt x="27503" y="-144"/>
                        <a:pt x="28893" y="494"/>
                        <a:pt x="29622" y="1755"/>
                      </a:cubicBezTo>
                      <a:lnTo>
                        <a:pt x="44882" y="28160"/>
                      </a:lnTo>
                      <a:cubicBezTo>
                        <a:pt x="45854" y="29841"/>
                        <a:pt x="45282" y="31993"/>
                        <a:pt x="43605" y="32967"/>
                      </a:cubicBezTo>
                      <a:lnTo>
                        <a:pt x="35542" y="37649"/>
                      </a:lnTo>
                      <a:cubicBezTo>
                        <a:pt x="33866" y="38622"/>
                        <a:pt x="31719" y="38049"/>
                        <a:pt x="30747" y="36368"/>
                      </a:cubicBezTo>
                      <a:lnTo>
                        <a:pt x="15486" y="9963"/>
                      </a:lnTo>
                      <a:cubicBezTo>
                        <a:pt x="14515" y="8282"/>
                        <a:pt x="15087" y="6130"/>
                        <a:pt x="16764" y="5156"/>
                      </a:cubicBezTo>
                      <a:lnTo>
                        <a:pt x="24826" y="474"/>
                      </a:lnTo>
                      <a:cubicBezTo>
                        <a:pt x="25245" y="231"/>
                        <a:pt x="25694" y="84"/>
                        <a:pt x="26146" y="27"/>
                      </a:cubicBezTo>
                      <a:close/>
                    </a:path>
                  </a:pathLst>
                </a:cu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800" b="0" u="none">
                    <a:solidFill>
                      <a:schemeClr val="lt1"/>
                    </a:solidFill>
                    <a:latin typeface="Calibri"/>
                    <a:ea typeface="Calibri"/>
                    <a:cs typeface="Calibri"/>
                    <a:sym typeface="Calibri"/>
                  </a:endParaRPr>
                </a:p>
              </p:txBody>
            </p:sp>
          </p:grpSp>
          <p:sp>
            <p:nvSpPr>
              <p:cNvPr id="112" name="Google Shape;112;p13"/>
              <p:cNvSpPr/>
              <p:nvPr/>
            </p:nvSpPr>
            <p:spPr>
              <a:xfrm flipH="1">
                <a:off x="1336594" y="1531940"/>
                <a:ext cx="201530" cy="198858"/>
              </a:xfrm>
              <a:custGeom>
                <a:avLst/>
                <a:gdLst/>
                <a:ahLst/>
                <a:cxnLst/>
                <a:rect l="l" t="t" r="r" b="b"/>
                <a:pathLst>
                  <a:path w="1477433" h="1452491" extrusionOk="0">
                    <a:moveTo>
                      <a:pt x="359188" y="970868"/>
                    </a:moveTo>
                    <a:lnTo>
                      <a:pt x="360492" y="978484"/>
                    </a:lnTo>
                    <a:cubicBezTo>
                      <a:pt x="383856" y="1073635"/>
                      <a:pt x="423525" y="1169464"/>
                      <a:pt x="490553" y="1259435"/>
                    </a:cubicBezTo>
                    <a:lnTo>
                      <a:pt x="520735" y="1294041"/>
                    </a:lnTo>
                    <a:lnTo>
                      <a:pt x="448424" y="1262166"/>
                    </a:lnTo>
                    <a:cubicBezTo>
                      <a:pt x="350471" y="1208613"/>
                      <a:pt x="249852" y="1121886"/>
                      <a:pt x="185253" y="981504"/>
                    </a:cubicBezTo>
                    <a:lnTo>
                      <a:pt x="181110" y="970868"/>
                    </a:lnTo>
                    <a:close/>
                    <a:moveTo>
                      <a:pt x="685878" y="970868"/>
                    </a:moveTo>
                    <a:lnTo>
                      <a:pt x="685878" y="1328926"/>
                    </a:lnTo>
                    <a:lnTo>
                      <a:pt x="638058" y="1285671"/>
                    </a:lnTo>
                    <a:cubicBezTo>
                      <a:pt x="555420" y="1201740"/>
                      <a:pt x="498358" y="1104664"/>
                      <a:pt x="467183" y="973985"/>
                    </a:cubicBezTo>
                    <a:lnTo>
                      <a:pt x="466594" y="970868"/>
                    </a:lnTo>
                    <a:close/>
                    <a:moveTo>
                      <a:pt x="1002381" y="970868"/>
                    </a:moveTo>
                    <a:lnTo>
                      <a:pt x="984353" y="1048524"/>
                    </a:lnTo>
                    <a:cubicBezTo>
                      <a:pt x="956202" y="1142969"/>
                      <a:pt x="914043" y="1218526"/>
                      <a:pt x="858010" y="1285671"/>
                    </a:cubicBezTo>
                    <a:lnTo>
                      <a:pt x="809510" y="1337430"/>
                    </a:lnTo>
                    <a:lnTo>
                      <a:pt x="803387" y="1338858"/>
                    </a:lnTo>
                    <a:lnTo>
                      <a:pt x="790534" y="1341003"/>
                    </a:lnTo>
                    <a:lnTo>
                      <a:pt x="790534" y="970868"/>
                    </a:lnTo>
                    <a:close/>
                    <a:moveTo>
                      <a:pt x="1298864" y="970868"/>
                    </a:moveTo>
                    <a:lnTo>
                      <a:pt x="1289246" y="993620"/>
                    </a:lnTo>
                    <a:cubicBezTo>
                      <a:pt x="1212336" y="1146756"/>
                      <a:pt x="1087012" y="1234269"/>
                      <a:pt x="975561" y="1284032"/>
                    </a:cubicBezTo>
                    <a:lnTo>
                      <a:pt x="960431" y="1290007"/>
                    </a:lnTo>
                    <a:lnTo>
                      <a:pt x="983030" y="1259435"/>
                    </a:lnTo>
                    <a:cubicBezTo>
                      <a:pt x="1039841" y="1169464"/>
                      <a:pt x="1073463" y="1073635"/>
                      <a:pt x="1093266" y="978484"/>
                    </a:cubicBezTo>
                    <a:lnTo>
                      <a:pt x="1094516" y="970868"/>
                    </a:lnTo>
                    <a:close/>
                    <a:moveTo>
                      <a:pt x="335094" y="594409"/>
                    </a:moveTo>
                    <a:lnTo>
                      <a:pt x="333931" y="602627"/>
                    </a:lnTo>
                    <a:cubicBezTo>
                      <a:pt x="330867" y="633659"/>
                      <a:pt x="328921" y="666598"/>
                      <a:pt x="328262" y="701606"/>
                    </a:cubicBezTo>
                    <a:cubicBezTo>
                      <a:pt x="329166" y="745234"/>
                      <a:pt x="331382" y="790666"/>
                      <a:pt x="336293" y="837085"/>
                    </a:cubicBezTo>
                    <a:lnTo>
                      <a:pt x="341365" y="866719"/>
                    </a:lnTo>
                    <a:lnTo>
                      <a:pt x="145665" y="866719"/>
                    </a:lnTo>
                    <a:lnTo>
                      <a:pt x="134094" y="822480"/>
                    </a:lnTo>
                    <a:lnTo>
                      <a:pt x="119096" y="714849"/>
                    </a:lnTo>
                    <a:lnTo>
                      <a:pt x="133122" y="617955"/>
                    </a:lnTo>
                    <a:lnTo>
                      <a:pt x="139572" y="594409"/>
                    </a:lnTo>
                    <a:close/>
                    <a:moveTo>
                      <a:pt x="685878" y="594409"/>
                    </a:moveTo>
                    <a:lnTo>
                      <a:pt x="685878" y="866719"/>
                    </a:lnTo>
                    <a:lnTo>
                      <a:pt x="449065" y="866719"/>
                    </a:lnTo>
                    <a:lnTo>
                      <a:pt x="442217" y="799730"/>
                    </a:lnTo>
                    <a:cubicBezTo>
                      <a:pt x="440134" y="767562"/>
                      <a:pt x="439091" y="733723"/>
                      <a:pt x="439091" y="698049"/>
                    </a:cubicBezTo>
                    <a:cubicBezTo>
                      <a:pt x="440079" y="661653"/>
                      <a:pt x="442729" y="627223"/>
                      <a:pt x="446806" y="594651"/>
                    </a:cubicBezTo>
                    <a:lnTo>
                      <a:pt x="446848" y="594409"/>
                    </a:lnTo>
                    <a:close/>
                    <a:moveTo>
                      <a:pt x="1019572" y="594409"/>
                    </a:moveTo>
                    <a:lnTo>
                      <a:pt x="1022035" y="614418"/>
                    </a:lnTo>
                    <a:cubicBezTo>
                      <a:pt x="1024406" y="641073"/>
                      <a:pt x="1025977" y="668932"/>
                      <a:pt x="1026647" y="698049"/>
                    </a:cubicBezTo>
                    <a:cubicBezTo>
                      <a:pt x="1026647" y="745615"/>
                      <a:pt x="1025076" y="789918"/>
                      <a:pt x="1021938" y="831346"/>
                    </a:cubicBezTo>
                    <a:lnTo>
                      <a:pt x="1017638" y="866719"/>
                    </a:lnTo>
                    <a:lnTo>
                      <a:pt x="790534" y="866719"/>
                    </a:lnTo>
                    <a:lnTo>
                      <a:pt x="790534" y="594409"/>
                    </a:lnTo>
                    <a:close/>
                    <a:moveTo>
                      <a:pt x="1333877" y="594409"/>
                    </a:moveTo>
                    <a:lnTo>
                      <a:pt x="1343339" y="630011"/>
                    </a:lnTo>
                    <a:lnTo>
                      <a:pt x="1358337" y="737642"/>
                    </a:lnTo>
                    <a:lnTo>
                      <a:pt x="1344311" y="834536"/>
                    </a:lnTo>
                    <a:lnTo>
                      <a:pt x="1335351" y="866719"/>
                    </a:lnTo>
                    <a:lnTo>
                      <a:pt x="1109912" y="866719"/>
                    </a:lnTo>
                    <a:lnTo>
                      <a:pt x="1120582" y="701606"/>
                    </a:lnTo>
                    <a:cubicBezTo>
                      <a:pt x="1120136" y="673600"/>
                      <a:pt x="1118991" y="646918"/>
                      <a:pt x="1117221" y="621477"/>
                    </a:cubicBezTo>
                    <a:lnTo>
                      <a:pt x="1114572" y="594409"/>
                    </a:lnTo>
                    <a:close/>
                    <a:moveTo>
                      <a:pt x="515400" y="164829"/>
                    </a:moveTo>
                    <a:lnTo>
                      <a:pt x="505391" y="175684"/>
                    </a:lnTo>
                    <a:cubicBezTo>
                      <a:pt x="452742" y="237043"/>
                      <a:pt x="398772" y="317744"/>
                      <a:pt x="364412" y="438014"/>
                    </a:cubicBezTo>
                    <a:lnTo>
                      <a:pt x="352145" y="490260"/>
                    </a:lnTo>
                    <a:lnTo>
                      <a:pt x="174602" y="490260"/>
                    </a:lnTo>
                    <a:lnTo>
                      <a:pt x="183559" y="468287"/>
                    </a:lnTo>
                    <a:cubicBezTo>
                      <a:pt x="247488" y="335326"/>
                      <a:pt x="347594" y="250562"/>
                      <a:pt x="445170" y="196676"/>
                    </a:cubicBezTo>
                    <a:close/>
                    <a:moveTo>
                      <a:pt x="955189" y="156152"/>
                    </a:moveTo>
                    <a:lnTo>
                      <a:pt x="972101" y="162544"/>
                    </a:lnTo>
                    <a:cubicBezTo>
                      <a:pt x="1083932" y="211005"/>
                      <a:pt x="1209819" y="299522"/>
                      <a:pt x="1287505" y="461051"/>
                    </a:cubicBezTo>
                    <a:lnTo>
                      <a:pt x="1299306" y="490260"/>
                    </a:lnTo>
                    <a:lnTo>
                      <a:pt x="1098994" y="490260"/>
                    </a:lnTo>
                    <a:lnTo>
                      <a:pt x="1086370" y="423770"/>
                    </a:lnTo>
                    <a:cubicBezTo>
                      <a:pt x="1057163" y="311319"/>
                      <a:pt x="1013292" y="234589"/>
                      <a:pt x="970454" y="175684"/>
                    </a:cubicBezTo>
                    <a:close/>
                    <a:moveTo>
                      <a:pt x="685878" y="126507"/>
                    </a:moveTo>
                    <a:lnTo>
                      <a:pt x="685878" y="490260"/>
                    </a:lnTo>
                    <a:lnTo>
                      <a:pt x="466559" y="490260"/>
                    </a:lnTo>
                    <a:lnTo>
                      <a:pt x="486500" y="420671"/>
                    </a:lnTo>
                    <a:cubicBezTo>
                      <a:pt x="530707" y="292848"/>
                      <a:pt x="598814" y="206144"/>
                      <a:pt x="661418" y="147172"/>
                    </a:cubicBezTo>
                    <a:close/>
                    <a:moveTo>
                      <a:pt x="790534" y="110272"/>
                    </a:moveTo>
                    <a:lnTo>
                      <a:pt x="799436" y="111456"/>
                    </a:lnTo>
                    <a:lnTo>
                      <a:pt x="803137" y="112212"/>
                    </a:lnTo>
                    <a:lnTo>
                      <a:pt x="838210" y="147172"/>
                    </a:lnTo>
                    <a:cubicBezTo>
                      <a:pt x="889149" y="203785"/>
                      <a:pt x="944387" y="285956"/>
                      <a:pt x="981874" y="405529"/>
                    </a:cubicBezTo>
                    <a:lnTo>
                      <a:pt x="1001543" y="490260"/>
                    </a:lnTo>
                    <a:lnTo>
                      <a:pt x="790534" y="490260"/>
                    </a:lnTo>
                    <a:close/>
                    <a:moveTo>
                      <a:pt x="736675" y="0"/>
                    </a:moveTo>
                    <a:cubicBezTo>
                      <a:pt x="413135" y="-476"/>
                      <a:pt x="58187" y="227220"/>
                      <a:pt x="6248" y="635366"/>
                    </a:cubicBezTo>
                    <a:lnTo>
                      <a:pt x="415" y="713798"/>
                    </a:lnTo>
                    <a:lnTo>
                      <a:pt x="0" y="713798"/>
                    </a:lnTo>
                    <a:lnTo>
                      <a:pt x="242" y="716133"/>
                    </a:lnTo>
                    <a:lnTo>
                      <a:pt x="0" y="719388"/>
                    </a:lnTo>
                    <a:lnTo>
                      <a:pt x="579" y="719388"/>
                    </a:lnTo>
                    <a:lnTo>
                      <a:pt x="9659" y="806983"/>
                    </a:lnTo>
                    <a:cubicBezTo>
                      <a:pt x="76629" y="1255962"/>
                      <a:pt x="417220" y="1452015"/>
                      <a:pt x="740759" y="1452491"/>
                    </a:cubicBezTo>
                    <a:cubicBezTo>
                      <a:pt x="1064298" y="1452967"/>
                      <a:pt x="1419246" y="1225271"/>
                      <a:pt x="1471185" y="817125"/>
                    </a:cubicBezTo>
                    <a:lnTo>
                      <a:pt x="1477018" y="738693"/>
                    </a:lnTo>
                    <a:lnTo>
                      <a:pt x="1477433" y="738693"/>
                    </a:lnTo>
                    <a:lnTo>
                      <a:pt x="1477191" y="736358"/>
                    </a:lnTo>
                    <a:lnTo>
                      <a:pt x="1477433" y="733104"/>
                    </a:lnTo>
                    <a:lnTo>
                      <a:pt x="1476854" y="733104"/>
                    </a:lnTo>
                    <a:lnTo>
                      <a:pt x="1467774" y="645508"/>
                    </a:lnTo>
                    <a:cubicBezTo>
                      <a:pt x="1400804" y="196529"/>
                      <a:pt x="1060214" y="476"/>
                      <a:pt x="736675" y="0"/>
                    </a:cubicBez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2800" b="0" u="none">
                  <a:solidFill>
                    <a:schemeClr val="lt1"/>
                  </a:solidFill>
                  <a:latin typeface="Calibri"/>
                  <a:ea typeface="Calibri"/>
                  <a:cs typeface="Calibri"/>
                  <a:sym typeface="Calibri"/>
                </a:endParaRPr>
              </a:p>
            </p:txBody>
          </p:sp>
        </p:grpSp>
        <p:grpSp>
          <p:nvGrpSpPr>
            <p:cNvPr id="113" name="Google Shape;113;p13"/>
            <p:cNvGrpSpPr/>
            <p:nvPr/>
          </p:nvGrpSpPr>
          <p:grpSpPr>
            <a:xfrm>
              <a:off x="4386069" y="3914550"/>
              <a:ext cx="1649729" cy="140279"/>
              <a:chOff x="4386069" y="3914550"/>
              <a:chExt cx="1649729" cy="140279"/>
            </a:xfrm>
          </p:grpSpPr>
          <p:sp>
            <p:nvSpPr>
              <p:cNvPr id="114" name="Google Shape;114;p13"/>
              <p:cNvSpPr/>
              <p:nvPr/>
            </p:nvSpPr>
            <p:spPr>
              <a:xfrm>
                <a:off x="4610925" y="3914550"/>
                <a:ext cx="1424873" cy="136147"/>
              </a:xfrm>
              <a:prstGeom prst="rect">
                <a:avLst/>
              </a:prstGeom>
              <a:solidFill>
                <a:srgbClr val="BFBFBF">
                  <a:alpha val="0"/>
                </a:srgbClr>
              </a:solidFill>
              <a:ln>
                <a:noFill/>
              </a:ln>
            </p:spPr>
            <p:txBody>
              <a:bodyPr spcFirstLastPara="1" wrap="square" lIns="78225" tIns="39100" rIns="78225" bIns="39100" anchor="ctr" anchorCtr="0">
                <a:noAutofit/>
              </a:bodyPr>
              <a:lstStyle/>
              <a:p>
                <a:pPr marL="0" marR="0" lvl="0" indent="0" algn="l" rtl="1">
                  <a:lnSpc>
                    <a:spcPct val="107000"/>
                  </a:lnSpc>
                  <a:spcBef>
                    <a:spcPts val="0"/>
                  </a:spcBef>
                  <a:spcAft>
                    <a:spcPts val="0"/>
                  </a:spcAft>
                  <a:buNone/>
                </a:pPr>
                <a:r>
                  <a:rPr lang="en-US" sz="1000" i="1">
                    <a:solidFill>
                      <a:schemeClr val="lt1"/>
                    </a:solidFill>
                    <a:latin typeface="Open Sans"/>
                    <a:ea typeface="Open Sans"/>
                    <a:cs typeface="Open Sans"/>
                    <a:sym typeface="Open Sans"/>
                  </a:rPr>
                  <a:t>29 years old</a:t>
                </a:r>
                <a:endParaRPr sz="1000" i="1">
                  <a:solidFill>
                    <a:schemeClr val="lt1"/>
                  </a:solidFill>
                  <a:latin typeface="Open Sans"/>
                  <a:ea typeface="Open Sans"/>
                  <a:cs typeface="Open Sans"/>
                  <a:sym typeface="Open Sans"/>
                </a:endParaRPr>
              </a:p>
            </p:txBody>
          </p:sp>
          <p:sp>
            <p:nvSpPr>
              <p:cNvPr id="115" name="Google Shape;115;p13"/>
              <p:cNvSpPr/>
              <p:nvPr/>
            </p:nvSpPr>
            <p:spPr>
              <a:xfrm>
                <a:off x="4386069" y="3930053"/>
                <a:ext cx="124776" cy="124776"/>
              </a:xfrm>
              <a:prstGeom prst="hear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578">
                  <a:solidFill>
                    <a:schemeClr val="lt1"/>
                  </a:solidFill>
                  <a:latin typeface="Calibri"/>
                  <a:ea typeface="Calibri"/>
                  <a:cs typeface="Calibri"/>
                  <a:sym typeface="Calibri"/>
                </a:endParaRPr>
              </a:p>
            </p:txBody>
          </p:sp>
        </p:grpSp>
      </p:grpSp>
      <p:sp>
        <p:nvSpPr>
          <p:cNvPr id="116" name="Google Shape;116;p13"/>
          <p:cNvSpPr/>
          <p:nvPr/>
        </p:nvSpPr>
        <p:spPr>
          <a:xfrm>
            <a:off x="155591" y="3863610"/>
            <a:ext cx="1866160" cy="265285"/>
          </a:xfrm>
          <a:prstGeom prst="rect">
            <a:avLst/>
          </a:prstGeom>
          <a:noFill/>
          <a:ln>
            <a:noFill/>
          </a:ln>
        </p:spPr>
        <p:txBody>
          <a:bodyPr spcFirstLastPara="1" wrap="square" lIns="91425" tIns="45700" rIns="91425" bIns="45700" anchor="ctr" anchorCtr="0">
            <a:noAutofit/>
          </a:bodyPr>
          <a:lstStyle/>
          <a:p>
            <a:pPr marL="0" marR="0" lvl="0" indent="0" algn="l" rtl="1">
              <a:lnSpc>
                <a:spcPct val="107000"/>
              </a:lnSpc>
              <a:spcBef>
                <a:spcPts val="0"/>
              </a:spcBef>
              <a:spcAft>
                <a:spcPts val="0"/>
              </a:spcAft>
              <a:buNone/>
            </a:pPr>
            <a:r>
              <a:rPr lang="en-US" sz="1369" b="1" i="1">
                <a:solidFill>
                  <a:schemeClr val="lt1"/>
                </a:solidFill>
                <a:latin typeface="Open Sans"/>
                <a:ea typeface="Open Sans"/>
                <a:cs typeface="Open Sans"/>
                <a:sym typeface="Open Sans"/>
              </a:rPr>
              <a:t>PROFILE</a:t>
            </a:r>
            <a:endParaRPr sz="1369" b="1" i="1">
              <a:solidFill>
                <a:schemeClr val="lt1"/>
              </a:solidFill>
              <a:latin typeface="Open Sans"/>
              <a:ea typeface="Open Sans"/>
              <a:cs typeface="Open Sans"/>
              <a:sym typeface="Open Sans"/>
            </a:endParaRPr>
          </a:p>
        </p:txBody>
      </p:sp>
      <p:sp>
        <p:nvSpPr>
          <p:cNvPr id="117" name="Google Shape;117;p13"/>
          <p:cNvSpPr/>
          <p:nvPr/>
        </p:nvSpPr>
        <p:spPr>
          <a:xfrm>
            <a:off x="2420348" y="7540984"/>
            <a:ext cx="2124321" cy="3240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1369" b="1" i="1">
                <a:solidFill>
                  <a:srgbClr val="242424"/>
                </a:solidFill>
                <a:latin typeface="Open Sans"/>
                <a:ea typeface="Open Sans"/>
                <a:cs typeface="Open Sans"/>
                <a:sym typeface="Open Sans"/>
              </a:rPr>
              <a:t>SKILLS</a:t>
            </a:r>
            <a:endParaRPr sz="1369" b="1" i="1">
              <a:solidFill>
                <a:srgbClr val="242424"/>
              </a:solidFill>
              <a:latin typeface="Open Sans"/>
              <a:ea typeface="Open Sans"/>
              <a:cs typeface="Open Sans"/>
              <a:sym typeface="Open Sans"/>
            </a:endParaRPr>
          </a:p>
        </p:txBody>
      </p:sp>
      <p:sp>
        <p:nvSpPr>
          <p:cNvPr id="118" name="Google Shape;118;p13"/>
          <p:cNvSpPr/>
          <p:nvPr/>
        </p:nvSpPr>
        <p:spPr>
          <a:xfrm>
            <a:off x="181585" y="7027244"/>
            <a:ext cx="1992541" cy="3240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1369" b="1" i="1">
                <a:solidFill>
                  <a:schemeClr val="lt1"/>
                </a:solidFill>
                <a:latin typeface="Open Sans"/>
                <a:ea typeface="Open Sans"/>
                <a:cs typeface="Open Sans"/>
                <a:sym typeface="Open Sans"/>
              </a:rPr>
              <a:t>LANGUAGES</a:t>
            </a:r>
            <a:endParaRPr sz="1369" b="1" i="1">
              <a:solidFill>
                <a:schemeClr val="lt1"/>
              </a:solidFill>
              <a:latin typeface="Open Sans"/>
              <a:ea typeface="Open Sans"/>
              <a:cs typeface="Open Sans"/>
              <a:sym typeface="Open Sans"/>
            </a:endParaRPr>
          </a:p>
        </p:txBody>
      </p:sp>
      <p:sp>
        <p:nvSpPr>
          <p:cNvPr id="119" name="Google Shape;119;p13"/>
          <p:cNvSpPr/>
          <p:nvPr/>
        </p:nvSpPr>
        <p:spPr>
          <a:xfrm>
            <a:off x="2510418" y="8092628"/>
            <a:ext cx="1620000" cy="183672"/>
          </a:xfrm>
          <a:prstGeom prst="roundRect">
            <a:avLst>
              <a:gd name="adj" fmla="val 16667"/>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939" i="1">
                <a:solidFill>
                  <a:schemeClr val="dk1"/>
                </a:solidFill>
                <a:latin typeface="Open Sans"/>
                <a:ea typeface="Open Sans"/>
                <a:cs typeface="Open Sans"/>
                <a:sym typeface="Open Sans"/>
              </a:rPr>
              <a:t>Ms word</a:t>
            </a:r>
            <a:endParaRPr sz="939" i="1">
              <a:solidFill>
                <a:schemeClr val="dk1"/>
              </a:solidFill>
              <a:latin typeface="Open Sans"/>
              <a:ea typeface="Open Sans"/>
              <a:cs typeface="Open Sans"/>
              <a:sym typeface="Open Sans"/>
            </a:endParaRPr>
          </a:p>
        </p:txBody>
      </p:sp>
      <p:sp>
        <p:nvSpPr>
          <p:cNvPr id="120" name="Google Shape;120;p13"/>
          <p:cNvSpPr/>
          <p:nvPr/>
        </p:nvSpPr>
        <p:spPr>
          <a:xfrm>
            <a:off x="4814962" y="8092628"/>
            <a:ext cx="1620000" cy="183672"/>
          </a:xfrm>
          <a:prstGeom prst="roundRect">
            <a:avLst>
              <a:gd name="adj" fmla="val 16667"/>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939" i="1">
                <a:solidFill>
                  <a:schemeClr val="dk1"/>
                </a:solidFill>
                <a:latin typeface="Open Sans"/>
                <a:ea typeface="Open Sans"/>
                <a:cs typeface="Open Sans"/>
                <a:sym typeface="Open Sans"/>
              </a:rPr>
              <a:t>Adobe Photoshop</a:t>
            </a:r>
            <a:endParaRPr/>
          </a:p>
        </p:txBody>
      </p:sp>
      <p:sp>
        <p:nvSpPr>
          <p:cNvPr id="121" name="Google Shape;121;p13"/>
          <p:cNvSpPr/>
          <p:nvPr/>
        </p:nvSpPr>
        <p:spPr>
          <a:xfrm>
            <a:off x="2501991" y="8560428"/>
            <a:ext cx="1620000" cy="183672"/>
          </a:xfrm>
          <a:prstGeom prst="roundRect">
            <a:avLst>
              <a:gd name="adj" fmla="val 16667"/>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939" i="1">
                <a:solidFill>
                  <a:schemeClr val="dk1"/>
                </a:solidFill>
                <a:latin typeface="Open Sans"/>
                <a:ea typeface="Open Sans"/>
                <a:cs typeface="Open Sans"/>
                <a:sym typeface="Open Sans"/>
              </a:rPr>
              <a:t>Ms powerpoint</a:t>
            </a:r>
            <a:endParaRPr sz="939" i="1">
              <a:solidFill>
                <a:schemeClr val="dk1"/>
              </a:solidFill>
              <a:latin typeface="Open Sans"/>
              <a:ea typeface="Open Sans"/>
              <a:cs typeface="Open Sans"/>
              <a:sym typeface="Open Sans"/>
            </a:endParaRPr>
          </a:p>
        </p:txBody>
      </p:sp>
      <p:sp>
        <p:nvSpPr>
          <p:cNvPr id="122" name="Google Shape;122;p13"/>
          <p:cNvSpPr/>
          <p:nvPr/>
        </p:nvSpPr>
        <p:spPr>
          <a:xfrm>
            <a:off x="4816212" y="8562165"/>
            <a:ext cx="1620000" cy="183672"/>
          </a:xfrm>
          <a:prstGeom prst="roundRect">
            <a:avLst>
              <a:gd name="adj" fmla="val 16667"/>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939" i="1">
                <a:solidFill>
                  <a:schemeClr val="dk1"/>
                </a:solidFill>
                <a:latin typeface="Open Sans"/>
                <a:ea typeface="Open Sans"/>
                <a:cs typeface="Open Sans"/>
                <a:sym typeface="Open Sans"/>
              </a:rPr>
              <a:t>Adobe Indesign</a:t>
            </a:r>
            <a:endParaRPr sz="939" i="1">
              <a:solidFill>
                <a:schemeClr val="dk1"/>
              </a:solidFill>
              <a:latin typeface="Open Sans"/>
              <a:ea typeface="Open Sans"/>
              <a:cs typeface="Open Sans"/>
              <a:sym typeface="Open Sans"/>
            </a:endParaRPr>
          </a:p>
        </p:txBody>
      </p:sp>
      <p:sp>
        <p:nvSpPr>
          <p:cNvPr id="123" name="Google Shape;123;p13"/>
          <p:cNvSpPr/>
          <p:nvPr/>
        </p:nvSpPr>
        <p:spPr>
          <a:xfrm>
            <a:off x="4819402" y="9028228"/>
            <a:ext cx="1620000" cy="183672"/>
          </a:xfrm>
          <a:prstGeom prst="roundRect">
            <a:avLst>
              <a:gd name="adj" fmla="val 16667"/>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939" i="1">
                <a:solidFill>
                  <a:schemeClr val="dk1"/>
                </a:solidFill>
                <a:latin typeface="Open Sans"/>
                <a:ea typeface="Open Sans"/>
                <a:cs typeface="Open Sans"/>
                <a:sym typeface="Open Sans"/>
              </a:rPr>
              <a:t>Adobe Illustator</a:t>
            </a:r>
            <a:endParaRPr sz="939" i="1">
              <a:solidFill>
                <a:schemeClr val="dk1"/>
              </a:solidFill>
              <a:latin typeface="Open Sans"/>
              <a:ea typeface="Open Sans"/>
              <a:cs typeface="Open Sans"/>
              <a:sym typeface="Open Sans"/>
            </a:endParaRPr>
          </a:p>
        </p:txBody>
      </p:sp>
      <p:graphicFrame>
        <p:nvGraphicFramePr>
          <p:cNvPr id="124" name="Google Shape;124;p13"/>
          <p:cNvGraphicFramePr/>
          <p:nvPr/>
        </p:nvGraphicFramePr>
        <p:xfrm>
          <a:off x="289395" y="7422563"/>
          <a:ext cx="1862075" cy="661625"/>
        </p:xfrm>
        <a:graphic>
          <a:graphicData uri="http://schemas.openxmlformats.org/drawingml/2006/table">
            <a:tbl>
              <a:tblPr firstRow="1" bandRow="1">
                <a:noFill/>
                <a:tableStyleId>{72DCCDC8-265A-43D1-85AA-5AAB11C6216F}</a:tableStyleId>
              </a:tblPr>
              <a:tblGrid>
                <a:gridCol w="1862075">
                  <a:extLst>
                    <a:ext uri="{9D8B030D-6E8A-4147-A177-3AD203B41FA5}">
                      <a16:colId xmlns:a16="http://schemas.microsoft.com/office/drawing/2014/main" val="20000"/>
                    </a:ext>
                  </a:extLst>
                </a:gridCol>
              </a:tblGrid>
              <a:tr h="265675">
                <a:tc>
                  <a:txBody>
                    <a:bodyPr/>
                    <a:lstStyle/>
                    <a:p>
                      <a:pPr marL="171450" marR="0" lvl="0" indent="-171450" algn="l" rtl="0">
                        <a:lnSpc>
                          <a:spcPct val="107000"/>
                        </a:lnSpc>
                        <a:spcBef>
                          <a:spcPts val="0"/>
                        </a:spcBef>
                        <a:spcAft>
                          <a:spcPts val="0"/>
                        </a:spcAft>
                        <a:buClr>
                          <a:schemeClr val="lt1"/>
                        </a:buClr>
                        <a:buSzPts val="1000"/>
                        <a:buFont typeface="Noto Sans Symbols"/>
                        <a:buChar char="▪"/>
                      </a:pPr>
                      <a:r>
                        <a:rPr lang="en-US" sz="1000" b="0" i="1" u="none" strike="noStrike" cap="none">
                          <a:solidFill>
                            <a:schemeClr val="lt1"/>
                          </a:solidFill>
                          <a:latin typeface="Open Sans"/>
                          <a:ea typeface="Open Sans"/>
                          <a:cs typeface="Open Sans"/>
                          <a:sym typeface="Open Sans"/>
                        </a:rPr>
                        <a:t>Arabic : Fluent</a:t>
                      </a:r>
                      <a:endParaRPr sz="1000" b="0" i="1" u="none" strike="noStrike" cap="none">
                        <a:solidFill>
                          <a:schemeClr val="lt1"/>
                        </a:solidFill>
                        <a:latin typeface="Open Sans"/>
                        <a:ea typeface="Open Sans"/>
                        <a:cs typeface="Open Sans"/>
                        <a:sym typeface="Open Sans"/>
                      </a:endParaRPr>
                    </a:p>
                    <a:p>
                      <a:pPr marL="171450" marR="0" lvl="0" indent="-171450" algn="l" rtl="0">
                        <a:lnSpc>
                          <a:spcPct val="107000"/>
                        </a:lnSpc>
                        <a:spcBef>
                          <a:spcPts val="400"/>
                        </a:spcBef>
                        <a:spcAft>
                          <a:spcPts val="0"/>
                        </a:spcAft>
                        <a:buClr>
                          <a:schemeClr val="lt1"/>
                        </a:buClr>
                        <a:buSzPts val="1000"/>
                        <a:buFont typeface="Noto Sans Symbols"/>
                        <a:buChar char="▪"/>
                      </a:pPr>
                      <a:r>
                        <a:rPr lang="en-US" sz="1000" b="0" i="1" u="none" strike="noStrike" cap="none">
                          <a:solidFill>
                            <a:schemeClr val="lt1"/>
                          </a:solidFill>
                          <a:latin typeface="Open Sans"/>
                          <a:ea typeface="Open Sans"/>
                          <a:cs typeface="Open Sans"/>
                          <a:sym typeface="Open Sans"/>
                        </a:rPr>
                        <a:t>English : Fluent</a:t>
                      </a:r>
                      <a:endParaRPr sz="1000" b="0" i="1" u="none" strike="noStrike" cap="none">
                        <a:solidFill>
                          <a:schemeClr val="lt1"/>
                        </a:solidFill>
                        <a:latin typeface="Open Sans"/>
                        <a:ea typeface="Open Sans"/>
                        <a:cs typeface="Open Sans"/>
                        <a:sym typeface="Open Sans"/>
                      </a:endParaRPr>
                    </a:p>
                    <a:p>
                      <a:pPr marL="171450" marR="0" lvl="0" indent="-171450" algn="l" rtl="0">
                        <a:lnSpc>
                          <a:spcPct val="107000"/>
                        </a:lnSpc>
                        <a:spcBef>
                          <a:spcPts val="400"/>
                        </a:spcBef>
                        <a:spcAft>
                          <a:spcPts val="0"/>
                        </a:spcAft>
                        <a:buClr>
                          <a:schemeClr val="lt1"/>
                        </a:buClr>
                        <a:buSzPts val="1000"/>
                        <a:buFont typeface="Noto Sans Symbols"/>
                        <a:buChar char="▪"/>
                      </a:pPr>
                      <a:r>
                        <a:rPr lang="en-US" sz="1000" b="0" i="1" u="none" strike="noStrike" cap="none">
                          <a:solidFill>
                            <a:schemeClr val="lt1"/>
                          </a:solidFill>
                          <a:latin typeface="Open Sans"/>
                          <a:ea typeface="Open Sans"/>
                          <a:cs typeface="Open Sans"/>
                          <a:sym typeface="Open Sans"/>
                        </a:rPr>
                        <a:t>Spanish :  basic</a:t>
                      </a:r>
                      <a:endParaRPr/>
                    </a:p>
                  </a:txBody>
                  <a:tcPr marL="78225" marR="78225" marT="39125" marB="391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sp>
        <p:nvSpPr>
          <p:cNvPr id="125" name="Google Shape;125;p13"/>
          <p:cNvSpPr/>
          <p:nvPr/>
        </p:nvSpPr>
        <p:spPr>
          <a:xfrm>
            <a:off x="4812806" y="9497764"/>
            <a:ext cx="1620000" cy="183672"/>
          </a:xfrm>
          <a:prstGeom prst="roundRect">
            <a:avLst>
              <a:gd name="adj" fmla="val 16667"/>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939" i="1">
                <a:solidFill>
                  <a:schemeClr val="dk1"/>
                </a:solidFill>
                <a:latin typeface="Open Sans"/>
                <a:ea typeface="Open Sans"/>
                <a:cs typeface="Open Sans"/>
                <a:sym typeface="Open Sans"/>
              </a:rPr>
              <a:t>Adobe Illustator</a:t>
            </a:r>
            <a:endParaRPr sz="939" i="1">
              <a:solidFill>
                <a:schemeClr val="dk1"/>
              </a:solidFill>
              <a:latin typeface="Open Sans"/>
              <a:ea typeface="Open Sans"/>
              <a:cs typeface="Open Sans"/>
              <a:sym typeface="Open Sans"/>
            </a:endParaRPr>
          </a:p>
        </p:txBody>
      </p:sp>
      <p:sp>
        <p:nvSpPr>
          <p:cNvPr id="126" name="Google Shape;126;p13"/>
          <p:cNvSpPr/>
          <p:nvPr/>
        </p:nvSpPr>
        <p:spPr>
          <a:xfrm>
            <a:off x="2503240" y="9028228"/>
            <a:ext cx="1620000" cy="183672"/>
          </a:xfrm>
          <a:prstGeom prst="roundRect">
            <a:avLst>
              <a:gd name="adj" fmla="val 16667"/>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939" i="1">
                <a:solidFill>
                  <a:schemeClr val="dk1"/>
                </a:solidFill>
                <a:latin typeface="Open Sans"/>
                <a:ea typeface="Open Sans"/>
                <a:cs typeface="Open Sans"/>
                <a:sym typeface="Open Sans"/>
              </a:rPr>
              <a:t>Ms excel</a:t>
            </a:r>
            <a:endParaRPr sz="939" i="1">
              <a:solidFill>
                <a:schemeClr val="dk1"/>
              </a:solidFill>
              <a:latin typeface="Open Sans"/>
              <a:ea typeface="Open Sans"/>
              <a:cs typeface="Open Sans"/>
              <a:sym typeface="Open Sans"/>
            </a:endParaRPr>
          </a:p>
        </p:txBody>
      </p:sp>
      <p:sp>
        <p:nvSpPr>
          <p:cNvPr id="127" name="Google Shape;127;p13"/>
          <p:cNvSpPr/>
          <p:nvPr/>
        </p:nvSpPr>
        <p:spPr>
          <a:xfrm>
            <a:off x="2496644" y="9497764"/>
            <a:ext cx="1620000" cy="183672"/>
          </a:xfrm>
          <a:prstGeom prst="roundRect">
            <a:avLst>
              <a:gd name="adj" fmla="val 16667"/>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939" i="1">
                <a:solidFill>
                  <a:schemeClr val="dk1"/>
                </a:solidFill>
                <a:latin typeface="Open Sans"/>
                <a:ea typeface="Open Sans"/>
                <a:cs typeface="Open Sans"/>
                <a:sym typeface="Open Sans"/>
              </a:rPr>
              <a:t>Ms access</a:t>
            </a:r>
            <a:endParaRPr sz="939" i="1">
              <a:solidFill>
                <a:schemeClr val="dk1"/>
              </a:solidFill>
              <a:latin typeface="Open Sans"/>
              <a:ea typeface="Open Sans"/>
              <a:cs typeface="Open Sans"/>
              <a:sym typeface="Open Sans"/>
            </a:endParaRPr>
          </a:p>
        </p:txBody>
      </p:sp>
      <p:cxnSp>
        <p:nvCxnSpPr>
          <p:cNvPr id="128" name="Google Shape;128;p13"/>
          <p:cNvCxnSpPr/>
          <p:nvPr/>
        </p:nvCxnSpPr>
        <p:spPr>
          <a:xfrm>
            <a:off x="245128" y="4141725"/>
            <a:ext cx="1882031" cy="0"/>
          </a:xfrm>
          <a:prstGeom prst="straightConnector1">
            <a:avLst/>
          </a:prstGeom>
          <a:noFill/>
          <a:ln w="15875" cap="flat" cmpd="sng">
            <a:solidFill>
              <a:schemeClr val="lt1"/>
            </a:solidFill>
            <a:prstDash val="solid"/>
            <a:round/>
            <a:headEnd type="none" w="sm" len="sm"/>
            <a:tailEnd type="none" w="sm" len="sm"/>
          </a:ln>
        </p:spPr>
      </p:cxnSp>
      <p:cxnSp>
        <p:nvCxnSpPr>
          <p:cNvPr id="129" name="Google Shape;129;p13"/>
          <p:cNvCxnSpPr/>
          <p:nvPr/>
        </p:nvCxnSpPr>
        <p:spPr>
          <a:xfrm>
            <a:off x="242347" y="7338886"/>
            <a:ext cx="1882031" cy="0"/>
          </a:xfrm>
          <a:prstGeom prst="straightConnector1">
            <a:avLst/>
          </a:prstGeom>
          <a:noFill/>
          <a:ln w="15875" cap="flat" cmpd="sng">
            <a:solidFill>
              <a:schemeClr val="lt1"/>
            </a:solidFill>
            <a:prstDash val="solid"/>
            <a:round/>
            <a:headEnd type="none" w="sm" len="sm"/>
            <a:tailEnd type="none" w="sm" len="sm"/>
          </a:ln>
        </p:spPr>
      </p:cxnSp>
      <p:cxnSp>
        <p:nvCxnSpPr>
          <p:cNvPr id="130" name="Google Shape;130;p13"/>
          <p:cNvCxnSpPr/>
          <p:nvPr/>
        </p:nvCxnSpPr>
        <p:spPr>
          <a:xfrm>
            <a:off x="239566" y="8619693"/>
            <a:ext cx="1882031" cy="0"/>
          </a:xfrm>
          <a:prstGeom prst="straightConnector1">
            <a:avLst/>
          </a:prstGeom>
          <a:noFill/>
          <a:ln w="15875" cap="flat" cmpd="sng">
            <a:solidFill>
              <a:schemeClr val="lt1"/>
            </a:solidFill>
            <a:prstDash val="solid"/>
            <a:round/>
            <a:headEnd type="none" w="sm" len="sm"/>
            <a:tailEnd type="none" w="sm" len="sm"/>
          </a:ln>
        </p:spPr>
      </p:cxnSp>
      <p:cxnSp>
        <p:nvCxnSpPr>
          <p:cNvPr id="131" name="Google Shape;131;p13"/>
          <p:cNvCxnSpPr/>
          <p:nvPr/>
        </p:nvCxnSpPr>
        <p:spPr>
          <a:xfrm>
            <a:off x="2513420" y="1462135"/>
            <a:ext cx="3891414" cy="0"/>
          </a:xfrm>
          <a:prstGeom prst="straightConnector1">
            <a:avLst/>
          </a:prstGeom>
          <a:noFill/>
          <a:ln w="15875" cap="flat" cmpd="sng">
            <a:solidFill>
              <a:srgbClr val="242424"/>
            </a:solidFill>
            <a:prstDash val="solid"/>
            <a:round/>
            <a:headEnd type="none" w="sm" len="sm"/>
            <a:tailEnd type="none" w="sm" len="sm"/>
          </a:ln>
        </p:spPr>
      </p:cxnSp>
      <p:cxnSp>
        <p:nvCxnSpPr>
          <p:cNvPr id="132" name="Google Shape;132;p13"/>
          <p:cNvCxnSpPr/>
          <p:nvPr/>
        </p:nvCxnSpPr>
        <p:spPr>
          <a:xfrm>
            <a:off x="2510418" y="4118828"/>
            <a:ext cx="3891414" cy="0"/>
          </a:xfrm>
          <a:prstGeom prst="straightConnector1">
            <a:avLst/>
          </a:prstGeom>
          <a:noFill/>
          <a:ln w="15875" cap="flat" cmpd="sng">
            <a:solidFill>
              <a:srgbClr val="242424"/>
            </a:solidFill>
            <a:prstDash val="solid"/>
            <a:round/>
            <a:headEnd type="none" w="sm" len="sm"/>
            <a:tailEnd type="none" w="sm" len="sm"/>
          </a:ln>
        </p:spPr>
      </p:cxnSp>
      <p:cxnSp>
        <p:nvCxnSpPr>
          <p:cNvPr id="133" name="Google Shape;133;p13"/>
          <p:cNvCxnSpPr/>
          <p:nvPr/>
        </p:nvCxnSpPr>
        <p:spPr>
          <a:xfrm>
            <a:off x="2497688" y="7826112"/>
            <a:ext cx="3891414" cy="0"/>
          </a:xfrm>
          <a:prstGeom prst="straightConnector1">
            <a:avLst/>
          </a:prstGeom>
          <a:noFill/>
          <a:ln w="15875" cap="flat" cmpd="sng">
            <a:solidFill>
              <a:srgbClr val="242424"/>
            </a:solidFill>
            <a:prstDash val="solid"/>
            <a:round/>
            <a:headEnd type="none" w="sm" len="sm"/>
            <a:tailEnd type="none" w="sm" len="sm"/>
          </a:ln>
        </p:spPr>
      </p:cxnSp>
      <p:cxnSp>
        <p:nvCxnSpPr>
          <p:cNvPr id="134" name="Google Shape;134;p13"/>
          <p:cNvCxnSpPr/>
          <p:nvPr/>
        </p:nvCxnSpPr>
        <p:spPr>
          <a:xfrm>
            <a:off x="2610465" y="8337375"/>
            <a:ext cx="1830912" cy="0"/>
          </a:xfrm>
          <a:prstGeom prst="straightConnector1">
            <a:avLst/>
          </a:prstGeom>
          <a:noFill/>
          <a:ln w="25400" cap="flat" cmpd="sng">
            <a:solidFill>
              <a:srgbClr val="7F7F7F"/>
            </a:solidFill>
            <a:prstDash val="solid"/>
            <a:round/>
            <a:headEnd type="none" w="sm" len="sm"/>
            <a:tailEnd type="none" w="sm" len="sm"/>
          </a:ln>
        </p:spPr>
      </p:cxnSp>
      <p:cxnSp>
        <p:nvCxnSpPr>
          <p:cNvPr id="135" name="Google Shape;135;p13"/>
          <p:cNvCxnSpPr/>
          <p:nvPr/>
        </p:nvCxnSpPr>
        <p:spPr>
          <a:xfrm>
            <a:off x="2610465" y="8337375"/>
            <a:ext cx="1576725" cy="0"/>
          </a:xfrm>
          <a:prstGeom prst="straightConnector1">
            <a:avLst/>
          </a:prstGeom>
          <a:noFill/>
          <a:ln w="25400" cap="flat" cmpd="sng">
            <a:solidFill>
              <a:srgbClr val="242424"/>
            </a:solidFill>
            <a:prstDash val="solid"/>
            <a:round/>
            <a:headEnd type="none" w="sm" len="sm"/>
            <a:tailEnd type="none" w="sm" len="sm"/>
          </a:ln>
        </p:spPr>
      </p:cxnSp>
      <p:cxnSp>
        <p:nvCxnSpPr>
          <p:cNvPr id="136" name="Google Shape;136;p13"/>
          <p:cNvCxnSpPr/>
          <p:nvPr/>
        </p:nvCxnSpPr>
        <p:spPr>
          <a:xfrm>
            <a:off x="2610465" y="8809815"/>
            <a:ext cx="1830912" cy="0"/>
          </a:xfrm>
          <a:prstGeom prst="straightConnector1">
            <a:avLst/>
          </a:prstGeom>
          <a:noFill/>
          <a:ln w="25400" cap="flat" cmpd="sng">
            <a:solidFill>
              <a:srgbClr val="7F7F7F"/>
            </a:solidFill>
            <a:prstDash val="solid"/>
            <a:round/>
            <a:headEnd type="none" w="sm" len="sm"/>
            <a:tailEnd type="none" w="sm" len="sm"/>
          </a:ln>
        </p:spPr>
      </p:cxnSp>
      <p:cxnSp>
        <p:nvCxnSpPr>
          <p:cNvPr id="137" name="Google Shape;137;p13"/>
          <p:cNvCxnSpPr/>
          <p:nvPr/>
        </p:nvCxnSpPr>
        <p:spPr>
          <a:xfrm>
            <a:off x="2610465" y="8809815"/>
            <a:ext cx="1679595" cy="0"/>
          </a:xfrm>
          <a:prstGeom prst="straightConnector1">
            <a:avLst/>
          </a:prstGeom>
          <a:noFill/>
          <a:ln w="25400" cap="flat" cmpd="sng">
            <a:solidFill>
              <a:srgbClr val="242424"/>
            </a:solidFill>
            <a:prstDash val="solid"/>
            <a:round/>
            <a:headEnd type="none" w="sm" len="sm"/>
            <a:tailEnd type="none" w="sm" len="sm"/>
          </a:ln>
        </p:spPr>
      </p:cxnSp>
      <p:cxnSp>
        <p:nvCxnSpPr>
          <p:cNvPr id="138" name="Google Shape;138;p13"/>
          <p:cNvCxnSpPr/>
          <p:nvPr/>
        </p:nvCxnSpPr>
        <p:spPr>
          <a:xfrm>
            <a:off x="2610465" y="9282255"/>
            <a:ext cx="1830912" cy="0"/>
          </a:xfrm>
          <a:prstGeom prst="straightConnector1">
            <a:avLst/>
          </a:prstGeom>
          <a:noFill/>
          <a:ln w="25400" cap="flat" cmpd="sng">
            <a:solidFill>
              <a:srgbClr val="7F7F7F"/>
            </a:solidFill>
            <a:prstDash val="solid"/>
            <a:round/>
            <a:headEnd type="none" w="sm" len="sm"/>
            <a:tailEnd type="none" w="sm" len="sm"/>
          </a:ln>
        </p:spPr>
      </p:cxnSp>
      <p:cxnSp>
        <p:nvCxnSpPr>
          <p:cNvPr id="139" name="Google Shape;139;p13"/>
          <p:cNvCxnSpPr/>
          <p:nvPr/>
        </p:nvCxnSpPr>
        <p:spPr>
          <a:xfrm>
            <a:off x="2610465" y="9282255"/>
            <a:ext cx="1066185" cy="0"/>
          </a:xfrm>
          <a:prstGeom prst="straightConnector1">
            <a:avLst/>
          </a:prstGeom>
          <a:noFill/>
          <a:ln w="25400" cap="flat" cmpd="sng">
            <a:solidFill>
              <a:srgbClr val="242424"/>
            </a:solidFill>
            <a:prstDash val="solid"/>
            <a:round/>
            <a:headEnd type="none" w="sm" len="sm"/>
            <a:tailEnd type="none" w="sm" len="sm"/>
          </a:ln>
        </p:spPr>
      </p:cxnSp>
      <p:cxnSp>
        <p:nvCxnSpPr>
          <p:cNvPr id="140" name="Google Shape;140;p13"/>
          <p:cNvCxnSpPr/>
          <p:nvPr/>
        </p:nvCxnSpPr>
        <p:spPr>
          <a:xfrm>
            <a:off x="2610465" y="9754695"/>
            <a:ext cx="1830912" cy="0"/>
          </a:xfrm>
          <a:prstGeom prst="straightConnector1">
            <a:avLst/>
          </a:prstGeom>
          <a:noFill/>
          <a:ln w="25400" cap="flat" cmpd="sng">
            <a:solidFill>
              <a:srgbClr val="7F7F7F"/>
            </a:solidFill>
            <a:prstDash val="solid"/>
            <a:round/>
            <a:headEnd type="none" w="sm" len="sm"/>
            <a:tailEnd type="none" w="sm" len="sm"/>
          </a:ln>
        </p:spPr>
      </p:cxnSp>
      <p:cxnSp>
        <p:nvCxnSpPr>
          <p:cNvPr id="141" name="Google Shape;141;p13"/>
          <p:cNvCxnSpPr/>
          <p:nvPr/>
        </p:nvCxnSpPr>
        <p:spPr>
          <a:xfrm>
            <a:off x="2610465" y="9754695"/>
            <a:ext cx="765195" cy="0"/>
          </a:xfrm>
          <a:prstGeom prst="straightConnector1">
            <a:avLst/>
          </a:prstGeom>
          <a:noFill/>
          <a:ln w="25400" cap="flat" cmpd="sng">
            <a:solidFill>
              <a:srgbClr val="242424"/>
            </a:solidFill>
            <a:prstDash val="solid"/>
            <a:round/>
            <a:headEnd type="none" w="sm" len="sm"/>
            <a:tailEnd type="none" w="sm" len="sm"/>
          </a:ln>
        </p:spPr>
      </p:cxnSp>
      <p:cxnSp>
        <p:nvCxnSpPr>
          <p:cNvPr id="142" name="Google Shape;142;p13"/>
          <p:cNvCxnSpPr/>
          <p:nvPr/>
        </p:nvCxnSpPr>
        <p:spPr>
          <a:xfrm>
            <a:off x="4930755" y="8337375"/>
            <a:ext cx="1830912" cy="0"/>
          </a:xfrm>
          <a:prstGeom prst="straightConnector1">
            <a:avLst/>
          </a:prstGeom>
          <a:noFill/>
          <a:ln w="25400" cap="flat" cmpd="sng">
            <a:solidFill>
              <a:srgbClr val="7F7F7F"/>
            </a:solidFill>
            <a:prstDash val="solid"/>
            <a:round/>
            <a:headEnd type="none" w="sm" len="sm"/>
            <a:tailEnd type="none" w="sm" len="sm"/>
          </a:ln>
        </p:spPr>
      </p:cxnSp>
      <p:cxnSp>
        <p:nvCxnSpPr>
          <p:cNvPr id="143" name="Google Shape;143;p13"/>
          <p:cNvCxnSpPr/>
          <p:nvPr/>
        </p:nvCxnSpPr>
        <p:spPr>
          <a:xfrm>
            <a:off x="4930755" y="8337375"/>
            <a:ext cx="1576725" cy="0"/>
          </a:xfrm>
          <a:prstGeom prst="straightConnector1">
            <a:avLst/>
          </a:prstGeom>
          <a:noFill/>
          <a:ln w="25400" cap="flat" cmpd="sng">
            <a:solidFill>
              <a:srgbClr val="242424"/>
            </a:solidFill>
            <a:prstDash val="solid"/>
            <a:round/>
            <a:headEnd type="none" w="sm" len="sm"/>
            <a:tailEnd type="none" w="sm" len="sm"/>
          </a:ln>
        </p:spPr>
      </p:cxnSp>
      <p:cxnSp>
        <p:nvCxnSpPr>
          <p:cNvPr id="144" name="Google Shape;144;p13"/>
          <p:cNvCxnSpPr/>
          <p:nvPr/>
        </p:nvCxnSpPr>
        <p:spPr>
          <a:xfrm>
            <a:off x="4930755" y="8809815"/>
            <a:ext cx="1830912" cy="0"/>
          </a:xfrm>
          <a:prstGeom prst="straightConnector1">
            <a:avLst/>
          </a:prstGeom>
          <a:noFill/>
          <a:ln w="25400" cap="flat" cmpd="sng">
            <a:solidFill>
              <a:srgbClr val="7F7F7F"/>
            </a:solidFill>
            <a:prstDash val="solid"/>
            <a:round/>
            <a:headEnd type="none" w="sm" len="sm"/>
            <a:tailEnd type="none" w="sm" len="sm"/>
          </a:ln>
        </p:spPr>
      </p:cxnSp>
      <p:cxnSp>
        <p:nvCxnSpPr>
          <p:cNvPr id="145" name="Google Shape;145;p13"/>
          <p:cNvCxnSpPr/>
          <p:nvPr/>
        </p:nvCxnSpPr>
        <p:spPr>
          <a:xfrm>
            <a:off x="4930755" y="8809815"/>
            <a:ext cx="1679595" cy="0"/>
          </a:xfrm>
          <a:prstGeom prst="straightConnector1">
            <a:avLst/>
          </a:prstGeom>
          <a:noFill/>
          <a:ln w="25400" cap="flat" cmpd="sng">
            <a:solidFill>
              <a:srgbClr val="242424"/>
            </a:solidFill>
            <a:prstDash val="solid"/>
            <a:round/>
            <a:headEnd type="none" w="sm" len="sm"/>
            <a:tailEnd type="none" w="sm" len="sm"/>
          </a:ln>
        </p:spPr>
      </p:cxnSp>
      <p:cxnSp>
        <p:nvCxnSpPr>
          <p:cNvPr id="146" name="Google Shape;146;p13"/>
          <p:cNvCxnSpPr/>
          <p:nvPr/>
        </p:nvCxnSpPr>
        <p:spPr>
          <a:xfrm>
            <a:off x="4930755" y="9282255"/>
            <a:ext cx="1830912" cy="0"/>
          </a:xfrm>
          <a:prstGeom prst="straightConnector1">
            <a:avLst/>
          </a:prstGeom>
          <a:noFill/>
          <a:ln w="25400" cap="flat" cmpd="sng">
            <a:solidFill>
              <a:srgbClr val="7F7F7F"/>
            </a:solidFill>
            <a:prstDash val="solid"/>
            <a:round/>
            <a:headEnd type="none" w="sm" len="sm"/>
            <a:tailEnd type="none" w="sm" len="sm"/>
          </a:ln>
        </p:spPr>
      </p:cxnSp>
      <p:cxnSp>
        <p:nvCxnSpPr>
          <p:cNvPr id="147" name="Google Shape;147;p13"/>
          <p:cNvCxnSpPr/>
          <p:nvPr/>
        </p:nvCxnSpPr>
        <p:spPr>
          <a:xfrm>
            <a:off x="4930755" y="9282255"/>
            <a:ext cx="1066185" cy="0"/>
          </a:xfrm>
          <a:prstGeom prst="straightConnector1">
            <a:avLst/>
          </a:prstGeom>
          <a:noFill/>
          <a:ln w="25400" cap="flat" cmpd="sng">
            <a:solidFill>
              <a:srgbClr val="242424"/>
            </a:solidFill>
            <a:prstDash val="solid"/>
            <a:round/>
            <a:headEnd type="none" w="sm" len="sm"/>
            <a:tailEnd type="none" w="sm" len="sm"/>
          </a:ln>
        </p:spPr>
      </p:cxnSp>
      <p:cxnSp>
        <p:nvCxnSpPr>
          <p:cNvPr id="148" name="Google Shape;148;p13"/>
          <p:cNvCxnSpPr/>
          <p:nvPr/>
        </p:nvCxnSpPr>
        <p:spPr>
          <a:xfrm>
            <a:off x="4930755" y="9754695"/>
            <a:ext cx="1830912" cy="0"/>
          </a:xfrm>
          <a:prstGeom prst="straightConnector1">
            <a:avLst/>
          </a:prstGeom>
          <a:noFill/>
          <a:ln w="25400" cap="flat" cmpd="sng">
            <a:solidFill>
              <a:srgbClr val="7F7F7F"/>
            </a:solidFill>
            <a:prstDash val="solid"/>
            <a:round/>
            <a:headEnd type="none" w="sm" len="sm"/>
            <a:tailEnd type="none" w="sm" len="sm"/>
          </a:ln>
        </p:spPr>
      </p:cxnSp>
      <p:cxnSp>
        <p:nvCxnSpPr>
          <p:cNvPr id="149" name="Google Shape;149;p13"/>
          <p:cNvCxnSpPr/>
          <p:nvPr/>
        </p:nvCxnSpPr>
        <p:spPr>
          <a:xfrm>
            <a:off x="4930755" y="9754695"/>
            <a:ext cx="765195" cy="0"/>
          </a:xfrm>
          <a:prstGeom prst="straightConnector1">
            <a:avLst/>
          </a:prstGeom>
          <a:noFill/>
          <a:ln w="25400" cap="flat" cmpd="sng">
            <a:solidFill>
              <a:srgbClr val="242424"/>
            </a:solidFill>
            <a:prstDash val="solid"/>
            <a:round/>
            <a:headEnd type="none" w="sm" len="sm"/>
            <a:tailEnd type="none" w="sm" len="sm"/>
          </a:ln>
        </p:spPr>
      </p:cxnSp>
    </p:spTree>
  </p:cSld>
  <p:clrMapOvr>
    <a:masterClrMapping/>
  </p:clrMapOvr>
</p:sld>
</file>

<file path=ppt/theme/theme1.xml><?xml version="1.0" encoding="utf-8"?>
<a:theme xmlns:a="http://schemas.openxmlformats.org/drawingml/2006/main" name="Thème Office">
  <a:themeElements>
    <a:clrScheme name="Bureau">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370</Words>
  <Application>Microsoft Office PowerPoint</Application>
  <PresentationFormat>A4 Paper (210x297 mm)</PresentationFormat>
  <Paragraphs>50</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Noto Sans Symbols</vt:lpstr>
      <vt:lpstr>Open Sans</vt:lpstr>
      <vt:lpstr>Calibri</vt:lpstr>
      <vt:lpstr>Arial</vt:lpstr>
      <vt:lpstr>Thème Office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zoc</dc:creator>
  <cp:lastModifiedBy>zoc</cp:lastModifiedBy>
  <cp:revision>2</cp:revision>
  <dcterms:modified xsi:type="dcterms:W3CDTF">2021-07-08T09:02:13Z</dcterms:modified>
</cp:coreProperties>
</file>